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705" r:id="rId1"/>
  </p:sldMasterIdLst>
  <p:notesMasterIdLst>
    <p:notesMasterId r:id="rId18"/>
  </p:notesMasterIdLst>
  <p:sldIdLst>
    <p:sldId id="256" r:id="rId2"/>
    <p:sldId id="333" r:id="rId3"/>
    <p:sldId id="334" r:id="rId4"/>
    <p:sldId id="335" r:id="rId5"/>
    <p:sldId id="258" r:id="rId6"/>
    <p:sldId id="294" r:id="rId7"/>
    <p:sldId id="320" r:id="rId8"/>
    <p:sldId id="321" r:id="rId9"/>
    <p:sldId id="322" r:id="rId10"/>
    <p:sldId id="323" r:id="rId11"/>
    <p:sldId id="324" r:id="rId12"/>
    <p:sldId id="325" r:id="rId13"/>
    <p:sldId id="328" r:id="rId14"/>
    <p:sldId id="326" r:id="rId15"/>
    <p:sldId id="293" r:id="rId16"/>
    <p:sldId id="31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193F"/>
    <a:srgbClr val="F3F2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30"/>
    <p:restoredTop sz="94685"/>
  </p:normalViewPr>
  <p:slideViewPr>
    <p:cSldViewPr snapToGrid="0">
      <p:cViewPr varScale="1">
        <p:scale>
          <a:sx n="89" d="100"/>
          <a:sy n="89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/>
      <dgm:spPr>
        <a:solidFill>
          <a:schemeClr val="accent6"/>
        </a:solidFill>
      </dgm:spPr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>
        <dgm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>
        <dgm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>
        <dgm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>
        <dgm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ln/>
      </dgm:spPr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>
        <dgm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/>
      <dgm:spPr>
        <a:solidFill>
          <a:schemeClr val="accent6"/>
        </a:solidFill>
      </dgm:spPr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/>
      <dgm:spPr>
        <a:solidFill>
          <a:schemeClr val="accent6"/>
        </a:solidFill>
      </dgm:spPr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/>
      <dgm:spPr>
        <a:solidFill>
          <a:schemeClr val="accent6"/>
        </a:solidFill>
      </dgm:spPr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/>
      <dgm:spPr>
        <a:solidFill>
          <a:schemeClr val="accent6"/>
        </a:solidFill>
      </dgm:spPr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/>
      <dgm:spPr>
        <a:solidFill>
          <a:schemeClr val="accent6"/>
        </a:solidFill>
      </dgm:spPr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>
        <dgm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>
        <dgm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89CF8EB1-5507-42B8-B4AF-9CFF56FC1813}" type="doc">
      <dgm:prSet loTypeId="urn:microsoft.com/office/officeart/2005/8/layout/chevron1" loCatId="process" qsTypeId="urn:microsoft.com/office/officeart/2005/8/quickstyle/3d1" qsCatId="3D" csTypeId="urn:microsoft.com/office/officeart/2005/8/colors/accent0_2" csCatId="mainScheme" phldr="1"/>
      <dgm:spPr/>
    </dgm:pt>
    <dgm:pt modelId="{1D3A7966-27A6-425C-A799-F12164AA6A33}">
      <dgm:prSet phldrT="[Text]" custT="1">
        <dgm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dgm:style>
      </dgm:prSet>
      <dgm:spPr/>
      <dgm:t>
        <a:bodyPr/>
        <a:lstStyle/>
        <a:p>
          <a:pPr rtl="1"/>
          <a:r>
            <a:rPr lang="en-US" sz="1400" b="1" dirty="0">
              <a:cs typeface="B Nazanin" panose="00000400000000000000" pitchFamily="2" charset="-78"/>
            </a:rPr>
            <a:t>Introduction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5E71DEB3-9D17-4628-8A07-D0C96A05A31B}" type="par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41FD8CBF-0D41-4FAF-B351-713E06CD5267}" type="sibTrans" cxnId="{A39E975D-CEBB-4170-B138-002A707BF5F4}">
      <dgm:prSet/>
      <dgm:spPr/>
      <dgm:t>
        <a:bodyPr/>
        <a:lstStyle/>
        <a:p>
          <a:pPr rtl="1"/>
          <a:endParaRPr lang="fa-IR"/>
        </a:p>
      </dgm:t>
    </dgm:pt>
    <dgm:pt modelId="{BA360070-655F-41DB-BE05-39D5615AC2FB}">
      <dgm:prSet phldrT="[Text]" custT="1">
        <dgm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dirty="0">
            <a:cs typeface="B Nazanin" panose="00000400000000000000" pitchFamily="2" charset="-78"/>
          </a:endParaRPr>
        </a:p>
      </dgm:t>
    </dgm:pt>
    <dgm:pt modelId="{912BE54C-09D0-4036-926F-0C165F76CE8C}" type="par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BE4B405B-B700-45C8-9DC7-F0E6A6C65B81}" type="sibTrans" cxnId="{9D733CC5-6F90-42F8-BF55-5B9AF484173B}">
      <dgm:prSet/>
      <dgm:spPr/>
      <dgm:t>
        <a:bodyPr/>
        <a:lstStyle/>
        <a:p>
          <a:pPr rtl="1"/>
          <a:endParaRPr lang="fa-IR"/>
        </a:p>
      </dgm:t>
    </dgm:pt>
    <dgm:pt modelId="{C25941CD-1ADE-4880-9AD3-07CD49E8196B}">
      <dgm:prSet phldrT="[Text]" custT="1">
        <dgm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dgm:style>
      </dgm:prSet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8D680BC5-D7CC-4F10-AE3B-32FEF21137F9}" type="par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F2B7BA7-F252-42F9-ADD4-D1DAB757645B}" type="sibTrans" cxnId="{596AE989-D6D4-4AB4-AD62-0847C6E4E0BE}">
      <dgm:prSet/>
      <dgm:spPr/>
      <dgm:t>
        <a:bodyPr/>
        <a:lstStyle/>
        <a:p>
          <a:pPr rtl="1"/>
          <a:endParaRPr lang="fa-IR"/>
        </a:p>
      </dgm:t>
    </dgm:pt>
    <dgm:pt modelId="{68ABA0BC-220E-4B31-8688-AA4A39A49ADD}">
      <dgm:prSet phldrT="[Text]" custT="1"/>
      <dgm:spPr/>
      <dgm:t>
        <a:bodyPr/>
        <a:lstStyle/>
        <a:p>
          <a:pPr rtl="1"/>
          <a:r>
            <a:rPr lang="en-US" sz="1400" b="1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1DC2ACE3-A6CD-47AA-8ED1-A8247D5DB6F6}" type="par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37726DE5-D8EE-48B9-9A57-8D23D2C40D03}" type="sibTrans" cxnId="{0C7FC51F-3CCD-49C3-8EE9-AA65C5839470}">
      <dgm:prSet/>
      <dgm:spPr/>
      <dgm:t>
        <a:bodyPr/>
        <a:lstStyle/>
        <a:p>
          <a:pPr rtl="1"/>
          <a:endParaRPr lang="fa-IR"/>
        </a:p>
      </dgm:t>
    </dgm:pt>
    <dgm:pt modelId="{25962BA5-C58F-4B49-B414-B5939A2D23CA}">
      <dgm:prSet phldrT="[Text]" custT="1"/>
      <dgm:spPr/>
      <dgm:t>
        <a:bodyPr/>
        <a:lstStyle/>
        <a:p>
          <a:pPr rtl="0"/>
          <a:r>
            <a:rPr lang="en-US" sz="1400" b="1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dirty="0">
            <a:latin typeface="+mj-lt"/>
            <a:cs typeface="B Nazanin" panose="00000400000000000000" pitchFamily="2" charset="-78"/>
          </a:endParaRPr>
        </a:p>
      </dgm:t>
    </dgm:pt>
    <dgm:pt modelId="{22049BF3-F991-4E3D-BB36-2D201F5C3548}" type="par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56191B8D-A585-44A1-A917-290DBDADF9C1}" type="sibTrans" cxnId="{5B132639-8665-4910-94A1-E8F10D23FEA5}">
      <dgm:prSet/>
      <dgm:spPr/>
      <dgm:t>
        <a:bodyPr/>
        <a:lstStyle/>
        <a:p>
          <a:pPr rtl="1"/>
          <a:endParaRPr lang="fa-IR"/>
        </a:p>
      </dgm:t>
    </dgm:pt>
    <dgm:pt modelId="{03487C0C-C089-48A4-AFD6-2871FF3C04A0}" type="pres">
      <dgm:prSet presAssocID="{89CF8EB1-5507-42B8-B4AF-9CFF56FC1813}" presName="Name0" presStyleCnt="0">
        <dgm:presLayoutVars>
          <dgm:dir val="rev"/>
          <dgm:animLvl val="lvl"/>
          <dgm:resizeHandles val="exact"/>
        </dgm:presLayoutVars>
      </dgm:prSet>
      <dgm:spPr/>
    </dgm:pt>
    <dgm:pt modelId="{28B106CF-02A9-4D21-964E-8F11F92452E8}" type="pres">
      <dgm:prSet presAssocID="{1D3A7966-27A6-425C-A799-F12164AA6A33}" presName="parTxOnly" presStyleLbl="node1" presStyleIdx="0" presStyleCnt="5" custScaleX="159646">
        <dgm:presLayoutVars>
          <dgm:chMax val="0"/>
          <dgm:chPref val="0"/>
          <dgm:bulletEnabled val="1"/>
        </dgm:presLayoutVars>
      </dgm:prSet>
      <dgm:spPr/>
    </dgm:pt>
    <dgm:pt modelId="{08781093-7B40-4977-B86F-69EFBB9AAA01}" type="pres">
      <dgm:prSet presAssocID="{41FD8CBF-0D41-4FAF-B351-713E06CD5267}" presName="parTxOnlySpace" presStyleCnt="0"/>
      <dgm:spPr/>
    </dgm:pt>
    <dgm:pt modelId="{5955FC78-9EA3-4B0C-8D65-6C42061412F6}" type="pres">
      <dgm:prSet presAssocID="{BA360070-655F-41DB-BE05-39D5615AC2FB}" presName="parTxOnly" presStyleLbl="node1" presStyleIdx="1" presStyleCnt="5" custScaleX="167035" custLinFactNeighborX="-547" custLinFactNeighborY="595">
        <dgm:presLayoutVars>
          <dgm:chMax val="0"/>
          <dgm:chPref val="0"/>
          <dgm:bulletEnabled val="1"/>
        </dgm:presLayoutVars>
      </dgm:prSet>
      <dgm:spPr/>
    </dgm:pt>
    <dgm:pt modelId="{A11D242A-0145-4309-BCF4-8ADF6772AB18}" type="pres">
      <dgm:prSet presAssocID="{BE4B405B-B700-45C8-9DC7-F0E6A6C65B81}" presName="parTxOnlySpace" presStyleCnt="0"/>
      <dgm:spPr/>
    </dgm:pt>
    <dgm:pt modelId="{D817D08D-CD4A-42D5-B5D3-01E2D1CD9DA2}" type="pres">
      <dgm:prSet presAssocID="{C25941CD-1ADE-4880-9AD3-07CD49E8196B}" presName="parTxOnly" presStyleLbl="node1" presStyleIdx="2" presStyleCnt="5" custScaleX="137270">
        <dgm:presLayoutVars>
          <dgm:chMax val="0"/>
          <dgm:chPref val="0"/>
          <dgm:bulletEnabled val="1"/>
        </dgm:presLayoutVars>
      </dgm:prSet>
      <dgm:spPr/>
    </dgm:pt>
    <dgm:pt modelId="{142DE1DF-D3B0-4EE7-9094-18C28105AB60}" type="pres">
      <dgm:prSet presAssocID="{6F2B7BA7-F252-42F9-ADD4-D1DAB757645B}" presName="parTxOnlySpace" presStyleCnt="0"/>
      <dgm:spPr/>
    </dgm:pt>
    <dgm:pt modelId="{C7D37D81-DEE7-4AFA-99C3-A0EED6F5797D}" type="pres">
      <dgm:prSet presAssocID="{68ABA0BC-220E-4B31-8688-AA4A39A49ADD}" presName="parTxOnly" presStyleLbl="node1" presStyleIdx="3" presStyleCnt="5" custScaleX="176430">
        <dgm:presLayoutVars>
          <dgm:chMax val="0"/>
          <dgm:chPref val="0"/>
          <dgm:bulletEnabled val="1"/>
        </dgm:presLayoutVars>
      </dgm:prSet>
      <dgm:spPr/>
    </dgm:pt>
    <dgm:pt modelId="{A0745425-15A6-4259-8464-5EBC2ADCB75E}" type="pres">
      <dgm:prSet presAssocID="{37726DE5-D8EE-48B9-9A57-8D23D2C40D03}" presName="parTxOnlySpace" presStyleCnt="0"/>
      <dgm:spPr/>
    </dgm:pt>
    <dgm:pt modelId="{DC3FA286-6447-4D1B-8F51-27801B828690}" type="pres">
      <dgm:prSet presAssocID="{25962BA5-C58F-4B49-B414-B5939A2D23CA}" presName="parTxOnly" presStyleLbl="node1" presStyleIdx="4" presStyleCnt="5" custScaleX="151790">
        <dgm:presLayoutVars>
          <dgm:chMax val="0"/>
          <dgm:chPref val="0"/>
          <dgm:bulletEnabled val="1"/>
        </dgm:presLayoutVars>
      </dgm:prSet>
      <dgm:spPr/>
    </dgm:pt>
  </dgm:ptLst>
  <dgm:cxnLst>
    <dgm:cxn modelId="{5693441A-3D4D-4599-BC63-CA25C2C003E4}" type="presOf" srcId="{25962BA5-C58F-4B49-B414-B5939A2D23CA}" destId="{DC3FA286-6447-4D1B-8F51-27801B828690}" srcOrd="0" destOrd="0" presId="urn:microsoft.com/office/officeart/2005/8/layout/chevron1"/>
    <dgm:cxn modelId="{0C7FC51F-3CCD-49C3-8EE9-AA65C5839470}" srcId="{89CF8EB1-5507-42B8-B4AF-9CFF56FC1813}" destId="{68ABA0BC-220E-4B31-8688-AA4A39A49ADD}" srcOrd="3" destOrd="0" parTransId="{1DC2ACE3-A6CD-47AA-8ED1-A8247D5DB6F6}" sibTransId="{37726DE5-D8EE-48B9-9A57-8D23D2C40D03}"/>
    <dgm:cxn modelId="{38EF9F24-B262-4D1F-B7F6-06892C4C6B75}" type="presOf" srcId="{1D3A7966-27A6-425C-A799-F12164AA6A33}" destId="{28B106CF-02A9-4D21-964E-8F11F92452E8}" srcOrd="0" destOrd="0" presId="urn:microsoft.com/office/officeart/2005/8/layout/chevron1"/>
    <dgm:cxn modelId="{77EAA626-69BC-4ECE-987F-66FD63CC7B5D}" type="presOf" srcId="{89CF8EB1-5507-42B8-B4AF-9CFF56FC1813}" destId="{03487C0C-C089-48A4-AFD6-2871FF3C04A0}" srcOrd="0" destOrd="0" presId="urn:microsoft.com/office/officeart/2005/8/layout/chevron1"/>
    <dgm:cxn modelId="{5B132639-8665-4910-94A1-E8F10D23FEA5}" srcId="{89CF8EB1-5507-42B8-B4AF-9CFF56FC1813}" destId="{25962BA5-C58F-4B49-B414-B5939A2D23CA}" srcOrd="4" destOrd="0" parTransId="{22049BF3-F991-4E3D-BB36-2D201F5C3548}" sibTransId="{56191B8D-A585-44A1-A917-290DBDADF9C1}"/>
    <dgm:cxn modelId="{19F62D3A-5B0C-4045-AE62-F11C2A0AD953}" type="presOf" srcId="{C25941CD-1ADE-4880-9AD3-07CD49E8196B}" destId="{D817D08D-CD4A-42D5-B5D3-01E2D1CD9DA2}" srcOrd="0" destOrd="0" presId="urn:microsoft.com/office/officeart/2005/8/layout/chevron1"/>
    <dgm:cxn modelId="{A39E975D-CEBB-4170-B138-002A707BF5F4}" srcId="{89CF8EB1-5507-42B8-B4AF-9CFF56FC1813}" destId="{1D3A7966-27A6-425C-A799-F12164AA6A33}" srcOrd="0" destOrd="0" parTransId="{5E71DEB3-9D17-4628-8A07-D0C96A05A31B}" sibTransId="{41FD8CBF-0D41-4FAF-B351-713E06CD5267}"/>
    <dgm:cxn modelId="{D4AC0B82-3831-4DFE-B1D8-97796A9C921D}" type="presOf" srcId="{BA360070-655F-41DB-BE05-39D5615AC2FB}" destId="{5955FC78-9EA3-4B0C-8D65-6C42061412F6}" srcOrd="0" destOrd="0" presId="urn:microsoft.com/office/officeart/2005/8/layout/chevron1"/>
    <dgm:cxn modelId="{596AE989-D6D4-4AB4-AD62-0847C6E4E0BE}" srcId="{89CF8EB1-5507-42B8-B4AF-9CFF56FC1813}" destId="{C25941CD-1ADE-4880-9AD3-07CD49E8196B}" srcOrd="2" destOrd="0" parTransId="{8D680BC5-D7CC-4F10-AE3B-32FEF21137F9}" sibTransId="{6F2B7BA7-F252-42F9-ADD4-D1DAB757645B}"/>
    <dgm:cxn modelId="{9D733CC5-6F90-42F8-BF55-5B9AF484173B}" srcId="{89CF8EB1-5507-42B8-B4AF-9CFF56FC1813}" destId="{BA360070-655F-41DB-BE05-39D5615AC2FB}" srcOrd="1" destOrd="0" parTransId="{912BE54C-09D0-4036-926F-0C165F76CE8C}" sibTransId="{BE4B405B-B700-45C8-9DC7-F0E6A6C65B81}"/>
    <dgm:cxn modelId="{F51742CA-390B-4C9A-AC15-D2B7CE603668}" type="presOf" srcId="{68ABA0BC-220E-4B31-8688-AA4A39A49ADD}" destId="{C7D37D81-DEE7-4AFA-99C3-A0EED6F5797D}" srcOrd="0" destOrd="0" presId="urn:microsoft.com/office/officeart/2005/8/layout/chevron1"/>
    <dgm:cxn modelId="{F09D937C-820A-4A7D-B479-A8AF7AB8686D}" type="presParOf" srcId="{03487C0C-C089-48A4-AFD6-2871FF3C04A0}" destId="{28B106CF-02A9-4D21-964E-8F11F92452E8}" srcOrd="0" destOrd="0" presId="urn:microsoft.com/office/officeart/2005/8/layout/chevron1"/>
    <dgm:cxn modelId="{B459FEA7-277A-4719-B191-831E124FD96D}" type="presParOf" srcId="{03487C0C-C089-48A4-AFD6-2871FF3C04A0}" destId="{08781093-7B40-4977-B86F-69EFBB9AAA01}" srcOrd="1" destOrd="0" presId="urn:microsoft.com/office/officeart/2005/8/layout/chevron1"/>
    <dgm:cxn modelId="{86B6A7D0-41D0-40CE-8F0F-C878DE6AC48D}" type="presParOf" srcId="{03487C0C-C089-48A4-AFD6-2871FF3C04A0}" destId="{5955FC78-9EA3-4B0C-8D65-6C42061412F6}" srcOrd="2" destOrd="0" presId="urn:microsoft.com/office/officeart/2005/8/layout/chevron1"/>
    <dgm:cxn modelId="{1A26CBAA-13AA-4ACD-8842-73E7202189E7}" type="presParOf" srcId="{03487C0C-C089-48A4-AFD6-2871FF3C04A0}" destId="{A11D242A-0145-4309-BCF4-8ADF6772AB18}" srcOrd="3" destOrd="0" presId="urn:microsoft.com/office/officeart/2005/8/layout/chevron1"/>
    <dgm:cxn modelId="{207E166D-0A91-4C0A-8440-4FAA24CFA896}" type="presParOf" srcId="{03487C0C-C089-48A4-AFD6-2871FF3C04A0}" destId="{D817D08D-CD4A-42D5-B5D3-01E2D1CD9DA2}" srcOrd="4" destOrd="0" presId="urn:microsoft.com/office/officeart/2005/8/layout/chevron1"/>
    <dgm:cxn modelId="{40094785-B1BC-438F-97ED-47D53C0BA7CC}" type="presParOf" srcId="{03487C0C-C089-48A4-AFD6-2871FF3C04A0}" destId="{142DE1DF-D3B0-4EE7-9094-18C28105AB60}" srcOrd="5" destOrd="0" presId="urn:microsoft.com/office/officeart/2005/8/layout/chevron1"/>
    <dgm:cxn modelId="{C7002C82-F0E2-4594-81B4-F2E0639CF003}" type="presParOf" srcId="{03487C0C-C089-48A4-AFD6-2871FF3C04A0}" destId="{C7D37D81-DEE7-4AFA-99C3-A0EED6F5797D}" srcOrd="6" destOrd="0" presId="urn:microsoft.com/office/officeart/2005/8/layout/chevron1"/>
    <dgm:cxn modelId="{99E14B00-5B73-4860-920A-AE9CF8B0B2B8}" type="presParOf" srcId="{03487C0C-C089-48A4-AFD6-2871FF3C04A0}" destId="{A0745425-15A6-4259-8464-5EBC2ADCB75E}" srcOrd="7" destOrd="0" presId="urn:microsoft.com/office/officeart/2005/8/layout/chevron1"/>
    <dgm:cxn modelId="{2184BA3C-6B76-4EA7-B5F1-C233642176A3}" type="presParOf" srcId="{03487C0C-C089-48A4-AFD6-2871FF3C04A0}" destId="{DC3FA286-6447-4D1B-8F51-27801B828690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accent6"/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lt1"/>
        </a:solidFill>
        <a:ln w="19050" cap="rnd" cmpd="sng" algn="ctr">
          <a:solidFill>
            <a:schemeClr val="accent6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solidFill>
          <a:schemeClr val="accent6"/>
        </a:solidFill>
        <a:ln w="25400" cap="rnd" cmpd="sng" algn="ctr">
          <a:solidFill>
            <a:schemeClr val="lt1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3">
          <a:schemeClr val="lt1"/>
        </a:lnRef>
        <a:fillRef idx="1">
          <a:schemeClr val="accent6"/>
        </a:fillRef>
        <a:effectRef idx="1">
          <a:schemeClr val="accent6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solidFill>
          <a:schemeClr val="lt1"/>
        </a:solidFill>
        <a:ln w="19050" cap="rnd" cmpd="sng" algn="ctr">
          <a:solidFill>
            <a:schemeClr val="accent6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lt1"/>
        </a:solidFill>
        <a:ln w="19050" cap="rnd" cmpd="sng" algn="ctr">
          <a:solidFill>
            <a:schemeClr val="accent6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solidFill>
          <a:schemeClr val="accent6"/>
        </a:solidFill>
        <a:ln w="25400" cap="rnd" cmpd="sng" algn="ctr">
          <a:solidFill>
            <a:schemeClr val="lt1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3">
          <a:schemeClr val="lt1"/>
        </a:lnRef>
        <a:fillRef idx="1">
          <a:schemeClr val="accent6"/>
        </a:fillRef>
        <a:effectRef idx="1">
          <a:schemeClr val="accent6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lt1"/>
        </a:solidFill>
        <a:ln w="19050" cap="rnd" cmpd="sng" algn="ctr">
          <a:solidFill>
            <a:schemeClr val="accent6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solidFill>
          <a:schemeClr val="accent6"/>
        </a:solidFill>
        <a:ln w="25400" cap="rnd" cmpd="sng" algn="ctr">
          <a:solidFill>
            <a:schemeClr val="lt1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3">
          <a:schemeClr val="lt1"/>
        </a:lnRef>
        <a:fillRef idx="1">
          <a:schemeClr val="accent6"/>
        </a:fillRef>
        <a:effectRef idx="1">
          <a:schemeClr val="accent6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lt1"/>
        </a:solidFill>
        <a:ln w="19050" cap="rnd" cmpd="sng" algn="ctr">
          <a:solidFill>
            <a:schemeClr val="accent2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1">
          <a:gsLst>
            <a:gs pos="0">
              <a:schemeClr val="accent6">
                <a:tint val="98000"/>
                <a:lumMod val="100000"/>
              </a:schemeClr>
            </a:gs>
            <a:gs pos="100000">
              <a:schemeClr val="accent6"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6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hemeClr val="accent6"/>
        </a:lnRef>
        <a:fillRef idx="3">
          <a:schemeClr val="accent6"/>
        </a:fillRef>
        <a:effectRef idx="2">
          <a:schemeClr val="accent6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1">
          <a:gsLst>
            <a:gs pos="0">
              <a:schemeClr val="accent6">
                <a:tint val="98000"/>
                <a:lumMod val="100000"/>
              </a:schemeClr>
            </a:gs>
            <a:gs pos="100000">
              <a:schemeClr val="accent6"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63500" dist="38100" dir="5400000" rotWithShape="0">
            <a:srgbClr val="000000">
              <a:alpha val="65000"/>
            </a:srgbClr>
          </a:outerShdw>
        </a:effectLst>
        <a:scene3d>
          <a:camera prst="orthographicFront"/>
          <a:lightRig rig="flat" dir="t"/>
        </a:scene3d>
        <a:sp3d>
          <a:bevelT w="38100" h="1270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lt1"/>
        </a:solidFill>
        <a:ln w="19050" cap="rnd" cmpd="sng" algn="ctr">
          <a:solidFill>
            <a:schemeClr val="dk1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1">
          <a:gsLst>
            <a:gs pos="0">
              <a:schemeClr val="accent6">
                <a:tint val="98000"/>
                <a:lumMod val="100000"/>
              </a:schemeClr>
            </a:gs>
            <a:gs pos="100000">
              <a:schemeClr val="accent6"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6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hemeClr val="accent6"/>
        </a:lnRef>
        <a:fillRef idx="3">
          <a:schemeClr val="accent6"/>
        </a:fillRef>
        <a:effectRef idx="2">
          <a:schemeClr val="accent6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accent6"/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accent6"/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accent6"/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accent6"/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accent6"/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lt1"/>
        </a:solidFill>
        <a:ln w="19050" cap="rnd" cmpd="sng" algn="ctr">
          <a:solidFill>
            <a:schemeClr val="accent6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gradFill rotWithShape="1">
          <a:gsLst>
            <a:gs pos="0">
              <a:schemeClr val="accent6">
                <a:tint val="98000"/>
                <a:lumMod val="100000"/>
              </a:schemeClr>
            </a:gs>
            <a:gs pos="100000">
              <a:schemeClr val="accent6"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6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hemeClr val="accent6"/>
        </a:lnRef>
        <a:fillRef idx="3">
          <a:schemeClr val="accent6"/>
        </a:fillRef>
        <a:effectRef idx="2">
          <a:schemeClr val="accent6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lt1"/>
        </a:solidFill>
        <a:ln w="19050" cap="rnd" cmpd="sng" algn="ctr">
          <a:solidFill>
            <a:schemeClr val="accent6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solidFill>
          <a:schemeClr val="accent6"/>
        </a:solidFill>
        <a:ln w="25400" cap="rnd" cmpd="sng" algn="ctr">
          <a:solidFill>
            <a:schemeClr val="lt1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3">
          <a:schemeClr val="lt1"/>
        </a:lnRef>
        <a:fillRef idx="1">
          <a:schemeClr val="accent6"/>
        </a:fillRef>
        <a:effectRef idx="1">
          <a:schemeClr val="accent6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106CF-02A9-4D21-964E-8F11F92452E8}">
      <dsp:nvSpPr>
        <dsp:cNvPr id="0" name=""/>
        <dsp:cNvSpPr/>
      </dsp:nvSpPr>
      <dsp:spPr>
        <a:xfrm rot="10800000">
          <a:off x="7482568" y="0"/>
          <a:ext cx="2014744" cy="482038"/>
        </a:xfrm>
        <a:prstGeom prst="chevron">
          <a:avLst/>
        </a:prstGeom>
        <a:solidFill>
          <a:schemeClr val="lt1"/>
        </a:solidFill>
        <a:ln w="19050" cap="rnd" cmpd="sng" algn="ctr">
          <a:solidFill>
            <a:schemeClr val="accent6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6"/>
        </a:lnRef>
        <a:fillRef idx="1">
          <a:schemeClr val="lt1"/>
        </a:fillRef>
        <a:effectRef idx="0">
          <a:schemeClr val="accent6"/>
        </a:effectRef>
        <a:fontRef idx="minor">
          <a:schemeClr val="dk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cs typeface="B Nazanin" panose="00000400000000000000" pitchFamily="2" charset="-78"/>
            </a:rPr>
            <a:t>Introduction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7723587" y="0"/>
        <a:ext cx="1532706" cy="482038"/>
      </dsp:txXfrm>
    </dsp:sp>
    <dsp:sp modelId="{5955FC78-9EA3-4B0C-8D65-6C42061412F6}">
      <dsp:nvSpPr>
        <dsp:cNvPr id="0" name=""/>
        <dsp:cNvSpPr/>
      </dsp:nvSpPr>
      <dsp:spPr>
        <a:xfrm rot="10800000">
          <a:off x="5500085" y="0"/>
          <a:ext cx="2107993" cy="482038"/>
        </a:xfrm>
        <a:prstGeom prst="chevron">
          <a:avLst/>
        </a:prstGeom>
        <a:gradFill rotWithShape="1">
          <a:gsLst>
            <a:gs pos="0">
              <a:schemeClr val="accent6">
                <a:tint val="98000"/>
                <a:lumMod val="100000"/>
              </a:schemeClr>
            </a:gs>
            <a:gs pos="100000">
              <a:schemeClr val="accent6">
                <a:shade val="88000"/>
                <a:lumMod val="88000"/>
              </a:schemeClr>
            </a:gs>
          </a:gsLst>
          <a:lin ang="5400000" scaled="1"/>
        </a:gradFill>
        <a:ln w="9525" cap="rnd" cmpd="sng" algn="ctr">
          <a:solidFill>
            <a:schemeClr val="accent6"/>
          </a:solidFill>
          <a:prstDash val="solid"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/>
      </dsp:spPr>
      <dsp:style>
        <a:lnRef idx="1">
          <a:schemeClr val="accent6"/>
        </a:lnRef>
        <a:fillRef idx="3">
          <a:schemeClr val="accent6"/>
        </a:fillRef>
        <a:effectRef idx="2">
          <a:schemeClr val="accent6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Methods</a:t>
          </a:r>
          <a:endParaRPr lang="fa-IR" sz="1400" b="1" kern="1200" dirty="0">
            <a:cs typeface="B Nazanin" panose="00000400000000000000" pitchFamily="2" charset="-78"/>
          </a:endParaRPr>
        </a:p>
      </dsp:txBody>
      <dsp:txXfrm rot="10800000">
        <a:off x="5741104" y="0"/>
        <a:ext cx="1625955" cy="482038"/>
      </dsp:txXfrm>
    </dsp:sp>
    <dsp:sp modelId="{D817D08D-CD4A-42D5-B5D3-01E2D1CD9DA2}">
      <dsp:nvSpPr>
        <dsp:cNvPr id="0" name=""/>
        <dsp:cNvSpPr/>
      </dsp:nvSpPr>
      <dsp:spPr>
        <a:xfrm rot="10800000">
          <a:off x="3894618" y="0"/>
          <a:ext cx="1732357" cy="482038"/>
        </a:xfrm>
        <a:prstGeom prst="chevron">
          <a:avLst/>
        </a:prstGeom>
        <a:solidFill>
          <a:schemeClr val="lt1"/>
        </a:solidFill>
        <a:ln w="19050" cap="rnd" cmpd="sng" algn="ctr">
          <a:solidFill>
            <a:schemeClr val="accent2"/>
          </a:solidFill>
          <a:prstDash val="solid"/>
        </a:ln>
        <a:effectLst/>
        <a:scene3d>
          <a:camera prst="orthographicFront"/>
          <a:lightRig rig="flat" dir="t"/>
        </a:scene3d>
        <a:sp3d/>
      </dsp:spPr>
      <dsp:style>
        <a:lnRef idx="2">
          <a:schemeClr val="accent2"/>
        </a:lnRef>
        <a:fillRef idx="1">
          <a:schemeClr val="lt1"/>
        </a:fillRef>
        <a:effectRef idx="0">
          <a:schemeClr val="accent2"/>
        </a:effectRef>
        <a:fontRef idx="minor">
          <a:schemeClr val="dk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Conclusion 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4135637" y="0"/>
        <a:ext cx="1250319" cy="482038"/>
      </dsp:txXfrm>
    </dsp:sp>
    <dsp:sp modelId="{C7D37D81-DEE7-4AFA-99C3-A0EED6F5797D}">
      <dsp:nvSpPr>
        <dsp:cNvPr id="0" name=""/>
        <dsp:cNvSpPr/>
      </dsp:nvSpPr>
      <dsp:spPr>
        <a:xfrm rot="10800000">
          <a:off x="1794260" y="0"/>
          <a:ext cx="2226559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Discussion and QA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035279" y="0"/>
        <a:ext cx="1744521" cy="482038"/>
      </dsp:txXfrm>
    </dsp:sp>
    <dsp:sp modelId="{DC3FA286-6447-4D1B-8F51-27801B828690}">
      <dsp:nvSpPr>
        <dsp:cNvPr id="0" name=""/>
        <dsp:cNvSpPr/>
      </dsp:nvSpPr>
      <dsp:spPr>
        <a:xfrm rot="10800000">
          <a:off x="4859" y="0"/>
          <a:ext cx="1915600" cy="482038"/>
        </a:xfrm>
        <a:prstGeom prst="chevron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8669" tIns="18669" rIns="56007" bIns="18669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latin typeface="+mj-lt"/>
              <a:cs typeface="B Nazanin" panose="00000400000000000000" pitchFamily="2" charset="-78"/>
            </a:rPr>
            <a:t>References</a:t>
          </a:r>
          <a:endParaRPr lang="fa-IR" sz="1400" b="1" kern="1200" dirty="0">
            <a:latin typeface="+mj-lt"/>
            <a:cs typeface="B Nazanin" panose="00000400000000000000" pitchFamily="2" charset="-78"/>
          </a:endParaRPr>
        </a:p>
      </dsp:txBody>
      <dsp:txXfrm rot="10800000">
        <a:off x="245878" y="0"/>
        <a:ext cx="1433562" cy="4820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8536A7B0-A6D1-43FC-A8F4-792C49E9BF84}" type="datetimeFigureOut">
              <a:rPr lang="fa-IR" smtClean="0"/>
              <a:t>1447/8/17</a:t>
            </a:fld>
            <a:endParaRPr lang="fa-I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a-I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4690FFA3-D2F7-4560-AA65-11BF43B50EAC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831222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a-I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0FFA3-D2F7-4560-AA65-11BF43B50EAC}" type="slidenum">
              <a:rPr lang="fa-IR" smtClean="0"/>
              <a:t>1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0486563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3CACB4B-E93B-440F-9E52-B807BA0B3401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4194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C27F2-D7AF-4B3A-961F-CBBCB1B59967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37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EF383-D6D0-44C0-8330-616A4ECD9029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6721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E073F-61F3-4229-91B8-9A3B22D56644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50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C4CDE-0916-43A0-A249-E83AD771F086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9452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F8679-44F8-4858-88BA-2CD365A262F7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94882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3B1AEA-FE73-4581-8FDB-1E53D1A4CA5A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164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49405-A611-4CFB-B582-DCA3B4BFD1B2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73434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D0C-2478-4861-BB5C-E16A1B38C4FB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534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1512EF-155C-48EA-BAE3-ABC8094D8296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188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2A8D4B-BB87-4318-8885-1C4A6BAACD15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71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635" y="1786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BE7E55-76D4-44F0-AB8C-079355F19BFA}" type="datetime1">
              <a:rPr lang="en-US" smtClean="0"/>
              <a:t>2/4/26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5738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70585-F784-4534-8A56-8D6046386732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1330248" y="5791200"/>
            <a:ext cx="727120" cy="835026"/>
          </a:xfrm>
          <a:prstGeom prst="verticalScroll">
            <a:avLst/>
          </a:prstGeom>
          <a:solidFill>
            <a:srgbClr val="FF0000"/>
          </a:solidFill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/>
          <a:lstStyle>
            <a:lvl1pPr>
              <a:defRPr sz="12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018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45410-CE80-43D2-A44C-FAA27AC4E1F9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270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2EACB-6728-4C36-B4FE-628739FA43B3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3837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11B80-C8FA-4353-9474-CDA3A6D2E456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6274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9AF683-7172-40AE-9846-4A1B0B4791EA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489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F3AC0137-48A6-4110-A098-680FF16773F0}" type="datetime1">
              <a:rPr lang="en-US" smtClean="0"/>
              <a:t>2/4/26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1739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microsoft.com/office/2007/relationships/hdphoto" Target="../media/hdphoto1.wdp"/><Relationship Id="rId7" Type="http://schemas.openxmlformats.org/officeDocument/2006/relationships/diagramColors" Target="../diagrams/colors9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0.xml"/><Relationship Id="rId3" Type="http://schemas.microsoft.com/office/2007/relationships/hdphoto" Target="../media/hdphoto1.wdp"/><Relationship Id="rId7" Type="http://schemas.openxmlformats.org/officeDocument/2006/relationships/diagramQuickStyle" Target="../diagrams/quickStyle10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Layout" Target="../diagrams/layout10.xml"/><Relationship Id="rId5" Type="http://schemas.openxmlformats.org/officeDocument/2006/relationships/diagramData" Target="../diagrams/data10.xml"/><Relationship Id="rId4" Type="http://schemas.openxmlformats.org/officeDocument/2006/relationships/image" Target="../media/image9.png"/><Relationship Id="rId9" Type="http://schemas.microsoft.com/office/2007/relationships/diagramDrawing" Target="../diagrams/drawing10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microsoft.com/office/2007/relationships/hdphoto" Target="../media/hdphoto1.wdp"/><Relationship Id="rId7" Type="http://schemas.openxmlformats.org/officeDocument/2006/relationships/diagramColors" Target="../diagrams/colors1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microsoft.com/office/2007/relationships/hdphoto" Target="../media/hdphoto1.wdp"/><Relationship Id="rId7" Type="http://schemas.openxmlformats.org/officeDocument/2006/relationships/diagramColors" Target="../diagrams/colors1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microsoft.com/office/2007/relationships/hdphoto" Target="../media/hdphoto1.wdp"/><Relationship Id="rId7" Type="http://schemas.openxmlformats.org/officeDocument/2006/relationships/diagramColors" Target="../diagrams/colors1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4" Type="http://schemas.openxmlformats.org/officeDocument/2006/relationships/diagramData" Target="../diagrams/data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4.xml"/><Relationship Id="rId2" Type="http://schemas.openxmlformats.org/officeDocument/2006/relationships/diagramData" Target="../diagrams/data14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4.xml"/><Relationship Id="rId5" Type="http://schemas.openxmlformats.org/officeDocument/2006/relationships/diagramColors" Target="../diagrams/colors14.xml"/><Relationship Id="rId4" Type="http://schemas.openxmlformats.org/officeDocument/2006/relationships/diagramQuickStyle" Target="../diagrams/quickStyl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5.xml"/><Relationship Id="rId2" Type="http://schemas.openxmlformats.org/officeDocument/2006/relationships/diagramData" Target="../diagrams/data15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5.xml"/><Relationship Id="rId5" Type="http://schemas.openxmlformats.org/officeDocument/2006/relationships/diagramColors" Target="../diagrams/colors15.xml"/><Relationship Id="rId4" Type="http://schemas.openxmlformats.org/officeDocument/2006/relationships/diagramQuickStyle" Target="../diagrams/quickStyle15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microsoft.com/office/2007/relationships/hdphoto" Target="../media/hdphoto1.wdp"/><Relationship Id="rId7" Type="http://schemas.openxmlformats.org/officeDocument/2006/relationships/diagramColors" Target="../diagrams/colors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microsoft.com/office/2007/relationships/hdphoto" Target="../media/hdphoto1.wdp"/><Relationship Id="rId7" Type="http://schemas.openxmlformats.org/officeDocument/2006/relationships/diagramColors" Target="../diagrams/colors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microsoft.com/office/2007/relationships/hdphoto" Target="../media/hdphoto1.wdp"/><Relationship Id="rId7" Type="http://schemas.openxmlformats.org/officeDocument/2006/relationships/diagramColors" Target="../diagrams/colors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10" Type="http://schemas.openxmlformats.org/officeDocument/2006/relationships/image" Target="../media/image8.gif"/><Relationship Id="rId4" Type="http://schemas.openxmlformats.org/officeDocument/2006/relationships/diagramData" Target="../diagrams/data3.xml"/><Relationship Id="rId9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3" Type="http://schemas.openxmlformats.org/officeDocument/2006/relationships/image" Target="../media/image5.png"/><Relationship Id="rId7" Type="http://schemas.openxmlformats.org/officeDocument/2006/relationships/diagramLayout" Target="../diagrams/layout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diagramData" Target="../diagrams/data4.xml"/><Relationship Id="rId5" Type="http://schemas.openxmlformats.org/officeDocument/2006/relationships/image" Target="../media/image2.png"/><Relationship Id="rId10" Type="http://schemas.microsoft.com/office/2007/relationships/diagramDrawing" Target="../diagrams/drawing4.xml"/><Relationship Id="rId4" Type="http://schemas.microsoft.com/office/2007/relationships/hdphoto" Target="../media/hdphoto1.wdp"/><Relationship Id="rId9" Type="http://schemas.openxmlformats.org/officeDocument/2006/relationships/diagramColors" Target="../diagrams/colors4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microsoft.com/office/2007/relationships/hdphoto" Target="../media/hdphoto1.wdp"/><Relationship Id="rId7" Type="http://schemas.openxmlformats.org/officeDocument/2006/relationships/diagramColors" Target="../diagrams/colors5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microsoft.com/office/2007/relationships/hdphoto" Target="../media/hdphoto1.wdp"/><Relationship Id="rId7" Type="http://schemas.openxmlformats.org/officeDocument/2006/relationships/diagramColors" Target="../diagrams/colors6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microsoft.com/office/2007/relationships/hdphoto" Target="../media/hdphoto1.wdp"/><Relationship Id="rId7" Type="http://schemas.openxmlformats.org/officeDocument/2006/relationships/diagramColors" Target="../diagrams/colors7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microsoft.com/office/2007/relationships/hdphoto" Target="../media/hdphoto1.wdp"/><Relationship Id="rId7" Type="http://schemas.openxmlformats.org/officeDocument/2006/relationships/diagramColors" Target="../diagrams/colors8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Title 567">
            <a:extLst>
              <a:ext uri="{FF2B5EF4-FFF2-40B4-BE49-F238E27FC236}">
                <a16:creationId xmlns:a16="http://schemas.microsoft.com/office/drawing/2014/main" id="{DC5A8EB4-BC85-7346-E01B-377EA56EA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6807" y="241247"/>
            <a:ext cx="7681211" cy="518411"/>
          </a:xfrm>
        </p:spPr>
        <p:txBody>
          <a:bodyPr>
            <a:noAutofit/>
          </a:bodyPr>
          <a:lstStyle/>
          <a:p>
            <a:pPr algn="ctr"/>
            <a:r>
              <a:rPr lang="fa-IR" sz="4000" b="1" u="sng" dirty="0">
                <a:solidFill>
                  <a:srgbClr val="00B050"/>
                </a:solidFill>
                <a:cs typeface="B Nazanin" panose="00000400000000000000" pitchFamily="2" charset="-78"/>
              </a:rPr>
              <a:t>به نام هستی بخش</a:t>
            </a:r>
          </a:p>
        </p:txBody>
      </p:sp>
      <p:sp>
        <p:nvSpPr>
          <p:cNvPr id="583" name="Content Placeholder 582">
            <a:extLst>
              <a:ext uri="{FF2B5EF4-FFF2-40B4-BE49-F238E27FC236}">
                <a16:creationId xmlns:a16="http://schemas.microsoft.com/office/drawing/2014/main" id="{FB3DBA5A-2114-E967-3527-F81AA1707C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911846" y="2055585"/>
            <a:ext cx="7105621" cy="4869410"/>
          </a:xfrm>
        </p:spPr>
        <p:txBody>
          <a:bodyPr vert="horz" lIns="0" tIns="45720" rIns="0" bIns="45720" rtlCol="0" anchor="t">
            <a:normAutofit fontScale="92500" lnSpcReduction="10000"/>
          </a:bodyPr>
          <a:lstStyle/>
          <a:p>
            <a:pPr marL="0" indent="0" algn="ctr">
              <a:buNone/>
            </a:pPr>
            <a:endParaRPr lang="fa-IR" sz="3200" b="1" dirty="0">
              <a:ln w="0"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Times New Roman"/>
              <a:ea typeface="Times New Roman" panose="02020603050405020304" pitchFamily="18" charset="0"/>
              <a:cs typeface="B Nazanin" panose="00000400000000000000" pitchFamily="2" charset="-78"/>
            </a:endParaRPr>
          </a:p>
          <a:p>
            <a:pPr marL="0" indent="0" algn="ctr">
              <a:buNone/>
            </a:pPr>
            <a:endParaRPr lang="fa-IR" sz="3200" b="1" dirty="0">
              <a:ln w="0"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Times New Roman"/>
              <a:ea typeface="Times New Roman" panose="02020603050405020304" pitchFamily="18" charset="0"/>
              <a:cs typeface="B Nazanin" panose="00000400000000000000" pitchFamily="2" charset="-78"/>
            </a:endParaRPr>
          </a:p>
          <a:p>
            <a:pPr marL="0" indent="0" algn="ctr">
              <a:buNone/>
            </a:pPr>
            <a:r>
              <a:rPr lang="en-US" sz="3200" b="0" i="0" dirty="0">
                <a:effectLst/>
                <a:latin typeface="IRANSansXMedium"/>
              </a:rPr>
              <a:t>Hybrid Meta-Heuristics: LLM-Enhanced Particle Swarm Optimization</a:t>
            </a:r>
            <a:endParaRPr lang="fa-IR" sz="3200" b="0" i="0" dirty="0">
              <a:effectLst/>
              <a:latin typeface="IRANSansXMedium"/>
            </a:endParaRPr>
          </a:p>
          <a:p>
            <a:pPr marL="0" indent="0" algn="ctr">
              <a:buNone/>
            </a:pPr>
            <a:r>
              <a:rPr lang="fa-IR" sz="3200" b="1" dirty="0">
                <a:ea typeface="Calibri"/>
                <a:cs typeface="B Nazanin" panose="00000400000000000000" pitchFamily="2" charset="-78"/>
              </a:rPr>
              <a:t>ارایه دهنده : محسن حامی </a:t>
            </a:r>
          </a:p>
          <a:p>
            <a:pPr marL="0" indent="0" algn="ctr">
              <a:buNone/>
            </a:pPr>
            <a:endParaRPr lang="en-US" sz="3200" b="1" dirty="0">
              <a:ea typeface="Calibri"/>
              <a:cs typeface="B Nazanin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3200" b="1" dirty="0">
                <a:ln w="0"/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Times New Roman"/>
                <a:ea typeface="Times New Roman" panose="02020603050405020304" pitchFamily="18" charset="0"/>
                <a:cs typeface="B Nazanin" panose="00000400000000000000" pitchFamily="2" charset="-78"/>
              </a:rPr>
              <a:t>استاد درس : دکتر عباد زاده </a:t>
            </a:r>
            <a:endParaRPr lang="en-US" sz="3200" b="1" dirty="0">
              <a:ln w="0"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Times New Roman"/>
              <a:ea typeface="Times New Roman" panose="02020603050405020304" pitchFamily="18" charset="0"/>
              <a:cs typeface="B Nazanin" panose="00000400000000000000" pitchFamily="2" charset="-78"/>
            </a:endParaRPr>
          </a:p>
          <a:p>
            <a:pPr marL="0" indent="0" algn="ctr" rtl="1">
              <a:buNone/>
            </a:pPr>
            <a:endParaRPr lang="fa-IR" sz="3200" b="1" dirty="0">
              <a:ln w="0"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Times New Roman"/>
              <a:ea typeface="Times New Roman" panose="02020603050405020304" pitchFamily="18" charset="0"/>
              <a:cs typeface="B Nazanin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3200" b="1" dirty="0">
                <a:ln w="0"/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Times New Roman"/>
                <a:ea typeface="Times New Roman" panose="02020603050405020304" pitchFamily="18" charset="0"/>
                <a:cs typeface="B Nazanin" panose="00000400000000000000" pitchFamily="2" charset="-78"/>
              </a:rPr>
              <a:t>درس بهینه سازی فرا ابتکاری </a:t>
            </a:r>
            <a:endParaRPr lang="en-US" sz="3200" b="1" dirty="0">
              <a:ln w="0"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Times New Roman"/>
              <a:ea typeface="Times New Roman" panose="02020603050405020304" pitchFamily="18" charset="0"/>
              <a:cs typeface="B Nazanin" panose="00000400000000000000" pitchFamily="2" charset="-78"/>
            </a:endParaRPr>
          </a:p>
          <a:p>
            <a:pPr marL="0" indent="0" algn="ctr" rtl="1">
              <a:buNone/>
            </a:pPr>
            <a:endParaRPr lang="fa-IR" sz="3200" b="1" dirty="0">
              <a:ln w="0"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Times New Roman"/>
              <a:ea typeface="Times New Roman" panose="02020603050405020304" pitchFamily="18" charset="0"/>
              <a:cs typeface="B Nazanin" panose="00000400000000000000" pitchFamily="2" charset="-78"/>
            </a:endParaRPr>
          </a:p>
        </p:txBody>
      </p:sp>
      <p:grpSp>
        <p:nvGrpSpPr>
          <p:cNvPr id="586" name="Google Shape;48;p15">
            <a:extLst>
              <a:ext uri="{FF2B5EF4-FFF2-40B4-BE49-F238E27FC236}">
                <a16:creationId xmlns:a16="http://schemas.microsoft.com/office/drawing/2014/main" id="{89E44B60-92A6-33A3-F932-B6AA5F978507}"/>
              </a:ext>
            </a:extLst>
          </p:cNvPr>
          <p:cNvGrpSpPr/>
          <p:nvPr/>
        </p:nvGrpSpPr>
        <p:grpSpPr>
          <a:xfrm>
            <a:off x="1008530" y="1506766"/>
            <a:ext cx="3681172" cy="3489573"/>
            <a:chOff x="457194" y="411475"/>
            <a:chExt cx="4385617" cy="4733627"/>
          </a:xfrm>
        </p:grpSpPr>
        <p:sp>
          <p:nvSpPr>
            <p:cNvPr id="587" name="Google Shape;49;p15">
              <a:extLst>
                <a:ext uri="{FF2B5EF4-FFF2-40B4-BE49-F238E27FC236}">
                  <a16:creationId xmlns:a16="http://schemas.microsoft.com/office/drawing/2014/main" id="{7098D6E9-8E39-010E-CE5D-12FE97759020}"/>
                </a:ext>
              </a:extLst>
            </p:cNvPr>
            <p:cNvSpPr/>
            <p:nvPr/>
          </p:nvSpPr>
          <p:spPr>
            <a:xfrm>
              <a:off x="489688" y="411475"/>
              <a:ext cx="4320600" cy="4320600"/>
            </a:xfrm>
            <a:prstGeom prst="ellipse">
              <a:avLst/>
            </a:prstGeom>
            <a:solidFill>
              <a:srgbClr val="2776EA">
                <a:alpha val="376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FF0000"/>
                </a:solidFill>
              </a:endParaRPr>
            </a:p>
          </p:txBody>
        </p:sp>
        <p:grpSp>
          <p:nvGrpSpPr>
            <p:cNvPr id="588" name="Google Shape;50;p15">
              <a:extLst>
                <a:ext uri="{FF2B5EF4-FFF2-40B4-BE49-F238E27FC236}">
                  <a16:creationId xmlns:a16="http://schemas.microsoft.com/office/drawing/2014/main" id="{085D254A-A598-0F8C-B727-AEC224BF88B1}"/>
                </a:ext>
              </a:extLst>
            </p:cNvPr>
            <p:cNvGrpSpPr/>
            <p:nvPr/>
          </p:nvGrpSpPr>
          <p:grpSpPr>
            <a:xfrm>
              <a:off x="457194" y="824705"/>
              <a:ext cx="4385617" cy="4320397"/>
              <a:chOff x="457209" y="411470"/>
              <a:chExt cx="4385617" cy="4320397"/>
            </a:xfrm>
          </p:grpSpPr>
          <p:sp>
            <p:nvSpPr>
              <p:cNvPr id="595" name="Google Shape;51;p15">
                <a:extLst>
                  <a:ext uri="{FF2B5EF4-FFF2-40B4-BE49-F238E27FC236}">
                    <a16:creationId xmlns:a16="http://schemas.microsoft.com/office/drawing/2014/main" id="{56042D73-D785-D231-F9E0-F45FC7B8B75E}"/>
                  </a:ext>
                </a:extLst>
              </p:cNvPr>
              <p:cNvSpPr/>
              <p:nvPr/>
            </p:nvSpPr>
            <p:spPr>
              <a:xfrm>
                <a:off x="3130216" y="1066327"/>
                <a:ext cx="106048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6" h="28156" extrusionOk="0">
                    <a:moveTo>
                      <a:pt x="24126" y="0"/>
                    </a:moveTo>
                    <a:lnTo>
                      <a:pt x="23529" y="25"/>
                    </a:lnTo>
                    <a:lnTo>
                      <a:pt x="22932" y="50"/>
                    </a:lnTo>
                    <a:lnTo>
                      <a:pt x="22360" y="124"/>
                    </a:lnTo>
                    <a:lnTo>
                      <a:pt x="21788" y="199"/>
                    </a:lnTo>
                    <a:lnTo>
                      <a:pt x="21216" y="299"/>
                    </a:lnTo>
                    <a:lnTo>
                      <a:pt x="20644" y="448"/>
                    </a:lnTo>
                    <a:lnTo>
                      <a:pt x="20097" y="597"/>
                    </a:lnTo>
                    <a:lnTo>
                      <a:pt x="19575" y="771"/>
                    </a:lnTo>
                    <a:lnTo>
                      <a:pt x="19027" y="945"/>
                    </a:lnTo>
                    <a:lnTo>
                      <a:pt x="18505" y="1169"/>
                    </a:lnTo>
                    <a:lnTo>
                      <a:pt x="18008" y="1393"/>
                    </a:lnTo>
                    <a:lnTo>
                      <a:pt x="17510" y="1667"/>
                    </a:lnTo>
                    <a:lnTo>
                      <a:pt x="17013" y="1940"/>
                    </a:lnTo>
                    <a:lnTo>
                      <a:pt x="16540" y="2214"/>
                    </a:lnTo>
                    <a:lnTo>
                      <a:pt x="16068" y="2537"/>
                    </a:lnTo>
                    <a:lnTo>
                      <a:pt x="15620" y="2860"/>
                    </a:lnTo>
                    <a:lnTo>
                      <a:pt x="15197" y="3209"/>
                    </a:lnTo>
                    <a:lnTo>
                      <a:pt x="14774" y="3557"/>
                    </a:lnTo>
                    <a:lnTo>
                      <a:pt x="14351" y="3955"/>
                    </a:lnTo>
                    <a:lnTo>
                      <a:pt x="13978" y="4328"/>
                    </a:lnTo>
                    <a:lnTo>
                      <a:pt x="13605" y="4751"/>
                    </a:lnTo>
                    <a:lnTo>
                      <a:pt x="13232" y="5174"/>
                    </a:lnTo>
                    <a:lnTo>
                      <a:pt x="12884" y="5596"/>
                    </a:lnTo>
                    <a:lnTo>
                      <a:pt x="12561" y="6044"/>
                    </a:lnTo>
                    <a:lnTo>
                      <a:pt x="12262" y="6517"/>
                    </a:lnTo>
                    <a:lnTo>
                      <a:pt x="11964" y="6989"/>
                    </a:lnTo>
                    <a:lnTo>
                      <a:pt x="11690" y="7487"/>
                    </a:lnTo>
                    <a:lnTo>
                      <a:pt x="11441" y="7984"/>
                    </a:lnTo>
                    <a:lnTo>
                      <a:pt x="11217" y="8482"/>
                    </a:lnTo>
                    <a:lnTo>
                      <a:pt x="10994" y="9004"/>
                    </a:lnTo>
                    <a:lnTo>
                      <a:pt x="10795" y="9551"/>
                    </a:lnTo>
                    <a:lnTo>
                      <a:pt x="10621" y="10073"/>
                    </a:lnTo>
                    <a:lnTo>
                      <a:pt x="9874" y="9974"/>
                    </a:lnTo>
                    <a:lnTo>
                      <a:pt x="9476" y="9949"/>
                    </a:lnTo>
                    <a:lnTo>
                      <a:pt x="8631" y="9949"/>
                    </a:lnTo>
                    <a:lnTo>
                      <a:pt x="8158" y="9999"/>
                    </a:lnTo>
                    <a:lnTo>
                      <a:pt x="7710" y="10049"/>
                    </a:lnTo>
                    <a:lnTo>
                      <a:pt x="7263" y="10123"/>
                    </a:lnTo>
                    <a:lnTo>
                      <a:pt x="6815" y="10223"/>
                    </a:lnTo>
                    <a:lnTo>
                      <a:pt x="6392" y="10347"/>
                    </a:lnTo>
                    <a:lnTo>
                      <a:pt x="5969" y="10496"/>
                    </a:lnTo>
                    <a:lnTo>
                      <a:pt x="5547" y="10670"/>
                    </a:lnTo>
                    <a:lnTo>
                      <a:pt x="5149" y="10844"/>
                    </a:lnTo>
                    <a:lnTo>
                      <a:pt x="4751" y="11043"/>
                    </a:lnTo>
                    <a:lnTo>
                      <a:pt x="4378" y="11267"/>
                    </a:lnTo>
                    <a:lnTo>
                      <a:pt x="4005" y="11491"/>
                    </a:lnTo>
                    <a:lnTo>
                      <a:pt x="3656" y="11765"/>
                    </a:lnTo>
                    <a:lnTo>
                      <a:pt x="3308" y="12038"/>
                    </a:lnTo>
                    <a:lnTo>
                      <a:pt x="2985" y="12312"/>
                    </a:lnTo>
                    <a:lnTo>
                      <a:pt x="2661" y="12610"/>
                    </a:lnTo>
                    <a:lnTo>
                      <a:pt x="2363" y="12934"/>
                    </a:lnTo>
                    <a:lnTo>
                      <a:pt x="2064" y="13257"/>
                    </a:lnTo>
                    <a:lnTo>
                      <a:pt x="1791" y="13605"/>
                    </a:lnTo>
                    <a:lnTo>
                      <a:pt x="1542" y="13954"/>
                    </a:lnTo>
                    <a:lnTo>
                      <a:pt x="1318" y="14327"/>
                    </a:lnTo>
                    <a:lnTo>
                      <a:pt x="1094" y="14700"/>
                    </a:lnTo>
                    <a:lnTo>
                      <a:pt x="895" y="15098"/>
                    </a:lnTo>
                    <a:lnTo>
                      <a:pt x="697" y="15496"/>
                    </a:lnTo>
                    <a:lnTo>
                      <a:pt x="547" y="15918"/>
                    </a:lnTo>
                    <a:lnTo>
                      <a:pt x="398" y="16341"/>
                    </a:lnTo>
                    <a:lnTo>
                      <a:pt x="274" y="16764"/>
                    </a:lnTo>
                    <a:lnTo>
                      <a:pt x="174" y="17212"/>
                    </a:lnTo>
                    <a:lnTo>
                      <a:pt x="100" y="17660"/>
                    </a:lnTo>
                    <a:lnTo>
                      <a:pt x="50" y="18132"/>
                    </a:lnTo>
                    <a:lnTo>
                      <a:pt x="0" y="18580"/>
                    </a:lnTo>
                    <a:lnTo>
                      <a:pt x="0" y="19052"/>
                    </a:lnTo>
                    <a:lnTo>
                      <a:pt x="0" y="19525"/>
                    </a:lnTo>
                    <a:lnTo>
                      <a:pt x="50" y="19973"/>
                    </a:lnTo>
                    <a:lnTo>
                      <a:pt x="100" y="20445"/>
                    </a:lnTo>
                    <a:lnTo>
                      <a:pt x="174" y="20893"/>
                    </a:lnTo>
                    <a:lnTo>
                      <a:pt x="274" y="21316"/>
                    </a:lnTo>
                    <a:lnTo>
                      <a:pt x="398" y="21763"/>
                    </a:lnTo>
                    <a:lnTo>
                      <a:pt x="547" y="22186"/>
                    </a:lnTo>
                    <a:lnTo>
                      <a:pt x="697" y="22584"/>
                    </a:lnTo>
                    <a:lnTo>
                      <a:pt x="895" y="23007"/>
                    </a:lnTo>
                    <a:lnTo>
                      <a:pt x="1094" y="23380"/>
                    </a:lnTo>
                    <a:lnTo>
                      <a:pt x="1318" y="23778"/>
                    </a:lnTo>
                    <a:lnTo>
                      <a:pt x="1542" y="24151"/>
                    </a:lnTo>
                    <a:lnTo>
                      <a:pt x="1791" y="24499"/>
                    </a:lnTo>
                    <a:lnTo>
                      <a:pt x="2064" y="24848"/>
                    </a:lnTo>
                    <a:lnTo>
                      <a:pt x="2363" y="25171"/>
                    </a:lnTo>
                    <a:lnTo>
                      <a:pt x="2661" y="25494"/>
                    </a:lnTo>
                    <a:lnTo>
                      <a:pt x="2985" y="25793"/>
                    </a:lnTo>
                    <a:lnTo>
                      <a:pt x="3308" y="26066"/>
                    </a:lnTo>
                    <a:lnTo>
                      <a:pt x="3656" y="26340"/>
                    </a:lnTo>
                    <a:lnTo>
                      <a:pt x="4005" y="26614"/>
                    </a:lnTo>
                    <a:lnTo>
                      <a:pt x="4378" y="26837"/>
                    </a:lnTo>
                    <a:lnTo>
                      <a:pt x="4751" y="27061"/>
                    </a:lnTo>
                    <a:lnTo>
                      <a:pt x="5149" y="27260"/>
                    </a:lnTo>
                    <a:lnTo>
                      <a:pt x="5547" y="27434"/>
                    </a:lnTo>
                    <a:lnTo>
                      <a:pt x="5969" y="27608"/>
                    </a:lnTo>
                    <a:lnTo>
                      <a:pt x="6392" y="27758"/>
                    </a:lnTo>
                    <a:lnTo>
                      <a:pt x="6815" y="27882"/>
                    </a:lnTo>
                    <a:lnTo>
                      <a:pt x="7263" y="27982"/>
                    </a:lnTo>
                    <a:lnTo>
                      <a:pt x="7710" y="28056"/>
                    </a:lnTo>
                    <a:lnTo>
                      <a:pt x="8158" y="28106"/>
                    </a:lnTo>
                    <a:lnTo>
                      <a:pt x="8631" y="28156"/>
                    </a:lnTo>
                    <a:lnTo>
                      <a:pt x="40492" y="28156"/>
                    </a:lnTo>
                    <a:lnTo>
                      <a:pt x="41238" y="28131"/>
                    </a:lnTo>
                    <a:lnTo>
                      <a:pt x="41960" y="28056"/>
                    </a:lnTo>
                    <a:lnTo>
                      <a:pt x="42656" y="27932"/>
                    </a:lnTo>
                    <a:lnTo>
                      <a:pt x="43353" y="27783"/>
                    </a:lnTo>
                    <a:lnTo>
                      <a:pt x="44024" y="27559"/>
                    </a:lnTo>
                    <a:lnTo>
                      <a:pt x="44696" y="27310"/>
                    </a:lnTo>
                    <a:lnTo>
                      <a:pt x="45317" y="27036"/>
                    </a:lnTo>
                    <a:lnTo>
                      <a:pt x="45939" y="26713"/>
                    </a:lnTo>
                    <a:lnTo>
                      <a:pt x="46536" y="26340"/>
                    </a:lnTo>
                    <a:lnTo>
                      <a:pt x="47083" y="25942"/>
                    </a:lnTo>
                    <a:lnTo>
                      <a:pt x="47631" y="25519"/>
                    </a:lnTo>
                    <a:lnTo>
                      <a:pt x="48128" y="25047"/>
                    </a:lnTo>
                    <a:lnTo>
                      <a:pt x="48601" y="24549"/>
                    </a:lnTo>
                    <a:lnTo>
                      <a:pt x="49048" y="24027"/>
                    </a:lnTo>
                    <a:lnTo>
                      <a:pt x="49471" y="23455"/>
                    </a:lnTo>
                    <a:lnTo>
                      <a:pt x="49844" y="22883"/>
                    </a:lnTo>
                    <a:lnTo>
                      <a:pt x="50192" y="22261"/>
                    </a:lnTo>
                    <a:lnTo>
                      <a:pt x="50516" y="21589"/>
                    </a:lnTo>
                    <a:lnTo>
                      <a:pt x="50789" y="20918"/>
                    </a:lnTo>
                    <a:lnTo>
                      <a:pt x="51013" y="20221"/>
                    </a:lnTo>
                    <a:lnTo>
                      <a:pt x="51187" y="19475"/>
                    </a:lnTo>
                    <a:lnTo>
                      <a:pt x="51312" y="18754"/>
                    </a:lnTo>
                    <a:lnTo>
                      <a:pt x="51411" y="17983"/>
                    </a:lnTo>
                    <a:lnTo>
                      <a:pt x="51436" y="17212"/>
                    </a:lnTo>
                    <a:lnTo>
                      <a:pt x="51411" y="16665"/>
                    </a:lnTo>
                    <a:lnTo>
                      <a:pt x="51361" y="16093"/>
                    </a:lnTo>
                    <a:lnTo>
                      <a:pt x="51312" y="15545"/>
                    </a:lnTo>
                    <a:lnTo>
                      <a:pt x="51212" y="15023"/>
                    </a:lnTo>
                    <a:lnTo>
                      <a:pt x="51088" y="14476"/>
                    </a:lnTo>
                    <a:lnTo>
                      <a:pt x="50939" y="13954"/>
                    </a:lnTo>
                    <a:lnTo>
                      <a:pt x="50764" y="13456"/>
                    </a:lnTo>
                    <a:lnTo>
                      <a:pt x="50565" y="12959"/>
                    </a:lnTo>
                    <a:lnTo>
                      <a:pt x="50342" y="12486"/>
                    </a:lnTo>
                    <a:lnTo>
                      <a:pt x="50118" y="12013"/>
                    </a:lnTo>
                    <a:lnTo>
                      <a:pt x="49844" y="11541"/>
                    </a:lnTo>
                    <a:lnTo>
                      <a:pt x="49571" y="11093"/>
                    </a:lnTo>
                    <a:lnTo>
                      <a:pt x="49247" y="10670"/>
                    </a:lnTo>
                    <a:lnTo>
                      <a:pt x="48924" y="10248"/>
                    </a:lnTo>
                    <a:lnTo>
                      <a:pt x="48576" y="9874"/>
                    </a:lnTo>
                    <a:lnTo>
                      <a:pt x="48227" y="9477"/>
                    </a:lnTo>
                    <a:lnTo>
                      <a:pt x="47854" y="9128"/>
                    </a:lnTo>
                    <a:lnTo>
                      <a:pt x="47456" y="8780"/>
                    </a:lnTo>
                    <a:lnTo>
                      <a:pt x="47034" y="8457"/>
                    </a:lnTo>
                    <a:lnTo>
                      <a:pt x="46611" y="8158"/>
                    </a:lnTo>
                    <a:lnTo>
                      <a:pt x="46163" y="7860"/>
                    </a:lnTo>
                    <a:lnTo>
                      <a:pt x="45715" y="7611"/>
                    </a:lnTo>
                    <a:lnTo>
                      <a:pt x="45243" y="7362"/>
                    </a:lnTo>
                    <a:lnTo>
                      <a:pt x="44745" y="7139"/>
                    </a:lnTo>
                    <a:lnTo>
                      <a:pt x="44248" y="6940"/>
                    </a:lnTo>
                    <a:lnTo>
                      <a:pt x="43750" y="6765"/>
                    </a:lnTo>
                    <a:lnTo>
                      <a:pt x="43228" y="6616"/>
                    </a:lnTo>
                    <a:lnTo>
                      <a:pt x="42706" y="6492"/>
                    </a:lnTo>
                    <a:lnTo>
                      <a:pt x="42159" y="6392"/>
                    </a:lnTo>
                    <a:lnTo>
                      <a:pt x="41611" y="6343"/>
                    </a:lnTo>
                    <a:lnTo>
                      <a:pt x="41064" y="6293"/>
                    </a:lnTo>
                    <a:lnTo>
                      <a:pt x="40492" y="6268"/>
                    </a:lnTo>
                    <a:lnTo>
                      <a:pt x="39945" y="6293"/>
                    </a:lnTo>
                    <a:lnTo>
                      <a:pt x="39398" y="6343"/>
                    </a:lnTo>
                    <a:lnTo>
                      <a:pt x="38875" y="6392"/>
                    </a:lnTo>
                    <a:lnTo>
                      <a:pt x="38353" y="6492"/>
                    </a:lnTo>
                    <a:lnTo>
                      <a:pt x="37831" y="6616"/>
                    </a:lnTo>
                    <a:lnTo>
                      <a:pt x="37333" y="6741"/>
                    </a:lnTo>
                    <a:lnTo>
                      <a:pt x="36836" y="6915"/>
                    </a:lnTo>
                    <a:lnTo>
                      <a:pt x="36339" y="7089"/>
                    </a:lnTo>
                    <a:lnTo>
                      <a:pt x="35866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50" y="4204"/>
                    </a:lnTo>
                    <a:lnTo>
                      <a:pt x="33478" y="3582"/>
                    </a:lnTo>
                    <a:lnTo>
                      <a:pt x="32782" y="2985"/>
                    </a:lnTo>
                    <a:lnTo>
                      <a:pt x="32060" y="2462"/>
                    </a:lnTo>
                    <a:lnTo>
                      <a:pt x="31289" y="1965"/>
                    </a:lnTo>
                    <a:lnTo>
                      <a:pt x="30891" y="1741"/>
                    </a:lnTo>
                    <a:lnTo>
                      <a:pt x="30494" y="1517"/>
                    </a:lnTo>
                    <a:lnTo>
                      <a:pt x="30071" y="1318"/>
                    </a:lnTo>
                    <a:lnTo>
                      <a:pt x="29648" y="1144"/>
                    </a:lnTo>
                    <a:lnTo>
                      <a:pt x="29225" y="970"/>
                    </a:lnTo>
                    <a:lnTo>
                      <a:pt x="28777" y="796"/>
                    </a:lnTo>
                    <a:lnTo>
                      <a:pt x="28355" y="647"/>
                    </a:lnTo>
                    <a:lnTo>
                      <a:pt x="27907" y="522"/>
                    </a:lnTo>
                    <a:lnTo>
                      <a:pt x="27434" y="398"/>
                    </a:lnTo>
                    <a:lnTo>
                      <a:pt x="26987" y="299"/>
                    </a:lnTo>
                    <a:lnTo>
                      <a:pt x="26514" y="199"/>
                    </a:lnTo>
                    <a:lnTo>
                      <a:pt x="26041" y="149"/>
                    </a:lnTo>
                    <a:lnTo>
                      <a:pt x="25569" y="75"/>
                    </a:lnTo>
                    <a:lnTo>
                      <a:pt x="25096" y="50"/>
                    </a:lnTo>
                    <a:lnTo>
                      <a:pt x="24624" y="25"/>
                    </a:lnTo>
                    <a:lnTo>
                      <a:pt x="24126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96" name="Google Shape;52;p15">
                <a:extLst>
                  <a:ext uri="{FF2B5EF4-FFF2-40B4-BE49-F238E27FC236}">
                    <a16:creationId xmlns:a16="http://schemas.microsoft.com/office/drawing/2014/main" id="{ED535885-6D3B-C8CF-DBBF-F0F438BAC01B}"/>
                  </a:ext>
                </a:extLst>
              </p:cNvPr>
              <p:cNvSpPr/>
              <p:nvPr/>
            </p:nvSpPr>
            <p:spPr>
              <a:xfrm>
                <a:off x="4063251" y="2231933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0" y="1517"/>
                    </a:moveTo>
                    <a:lnTo>
                      <a:pt x="0" y="1517"/>
                    </a:lnTo>
                    <a:lnTo>
                      <a:pt x="0" y="1368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4"/>
                    </a:lnTo>
                    <a:lnTo>
                      <a:pt x="1070" y="75"/>
                    </a:lnTo>
                    <a:lnTo>
                      <a:pt x="1219" y="25"/>
                    </a:lnTo>
                    <a:lnTo>
                      <a:pt x="1368" y="0"/>
                    </a:lnTo>
                    <a:lnTo>
                      <a:pt x="1517" y="0"/>
                    </a:lnTo>
                    <a:lnTo>
                      <a:pt x="1517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5" y="75"/>
                    </a:lnTo>
                    <a:lnTo>
                      <a:pt x="2114" y="124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5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4" y="1368"/>
                    </a:lnTo>
                    <a:lnTo>
                      <a:pt x="3034" y="1517"/>
                    </a:lnTo>
                    <a:lnTo>
                      <a:pt x="3034" y="1517"/>
                    </a:lnTo>
                    <a:lnTo>
                      <a:pt x="3034" y="1691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14"/>
                    </a:lnTo>
                    <a:lnTo>
                      <a:pt x="2786" y="2388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4" y="2935"/>
                    </a:lnTo>
                    <a:lnTo>
                      <a:pt x="1965" y="2985"/>
                    </a:lnTo>
                    <a:lnTo>
                      <a:pt x="1816" y="3010"/>
                    </a:lnTo>
                    <a:lnTo>
                      <a:pt x="1667" y="3034"/>
                    </a:lnTo>
                    <a:lnTo>
                      <a:pt x="1517" y="3059"/>
                    </a:lnTo>
                    <a:lnTo>
                      <a:pt x="1517" y="3059"/>
                    </a:lnTo>
                    <a:lnTo>
                      <a:pt x="1368" y="3034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0" y="2935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00" y="2114"/>
                    </a:lnTo>
                    <a:lnTo>
                      <a:pt x="50" y="1990"/>
                    </a:lnTo>
                    <a:lnTo>
                      <a:pt x="25" y="1841"/>
                    </a:lnTo>
                    <a:lnTo>
                      <a:pt x="0" y="1691"/>
                    </a:lnTo>
                    <a:lnTo>
                      <a:pt x="0" y="1517"/>
                    </a:lnTo>
                    <a:lnTo>
                      <a:pt x="0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97" name="Google Shape;53;p15">
                <a:extLst>
                  <a:ext uri="{FF2B5EF4-FFF2-40B4-BE49-F238E27FC236}">
                    <a16:creationId xmlns:a16="http://schemas.microsoft.com/office/drawing/2014/main" id="{ED50405C-A9B0-4075-32A1-B92F2F32C4A0}"/>
                  </a:ext>
                </a:extLst>
              </p:cNvPr>
              <p:cNvSpPr/>
              <p:nvPr/>
            </p:nvSpPr>
            <p:spPr>
              <a:xfrm>
                <a:off x="4094527" y="2018604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0"/>
                    </a:moveTo>
                    <a:lnTo>
                      <a:pt x="0" y="1034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98" name="Google Shape;54;p15">
                <a:extLst>
                  <a:ext uri="{FF2B5EF4-FFF2-40B4-BE49-F238E27FC236}">
                    <a16:creationId xmlns:a16="http://schemas.microsoft.com/office/drawing/2014/main" id="{184A0579-41C2-F67C-4458-C0DA5F052A34}"/>
                  </a:ext>
                </a:extLst>
              </p:cNvPr>
              <p:cNvSpPr/>
              <p:nvPr/>
            </p:nvSpPr>
            <p:spPr>
              <a:xfrm>
                <a:off x="3717619" y="152168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1"/>
                    </a:moveTo>
                    <a:lnTo>
                      <a:pt x="0" y="8482"/>
                    </a:lnTo>
                    <a:lnTo>
                      <a:pt x="6144" y="11616"/>
                    </a:lnTo>
                    <a:lnTo>
                      <a:pt x="6144" y="19675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599" name="Google Shape;55;p15">
                <a:extLst>
                  <a:ext uri="{FF2B5EF4-FFF2-40B4-BE49-F238E27FC236}">
                    <a16:creationId xmlns:a16="http://schemas.microsoft.com/office/drawing/2014/main" id="{1F3CC508-D550-F9B5-DB9C-FFE62610581F}"/>
                  </a:ext>
                </a:extLst>
              </p:cNvPr>
              <p:cNvSpPr/>
              <p:nvPr/>
            </p:nvSpPr>
            <p:spPr>
              <a:xfrm>
                <a:off x="4151947" y="1978606"/>
                <a:ext cx="76429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3707" h="16267" fill="none" extrusionOk="0">
                    <a:moveTo>
                      <a:pt x="3707" y="16267"/>
                    </a:moveTo>
                    <a:lnTo>
                      <a:pt x="3632" y="11342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00" name="Google Shape;56;p15">
                <a:extLst>
                  <a:ext uri="{FF2B5EF4-FFF2-40B4-BE49-F238E27FC236}">
                    <a16:creationId xmlns:a16="http://schemas.microsoft.com/office/drawing/2014/main" id="{290DA355-DC8D-E84A-3718-D463334B8F56}"/>
                  </a:ext>
                </a:extLst>
              </p:cNvPr>
              <p:cNvSpPr/>
              <p:nvPr/>
            </p:nvSpPr>
            <p:spPr>
              <a:xfrm>
                <a:off x="3979647" y="2052953"/>
                <a:ext cx="45668" cy="387197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8780" fill="none" extrusionOk="0">
                    <a:moveTo>
                      <a:pt x="1" y="18779"/>
                    </a:moveTo>
                    <a:lnTo>
                      <a:pt x="1" y="8930"/>
                    </a:lnTo>
                    <a:lnTo>
                      <a:pt x="2215" y="7487"/>
                    </a:lnTo>
                    <a:lnTo>
                      <a:pt x="2215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01" name="Google Shape;57;p15">
                <a:extLst>
                  <a:ext uri="{FF2B5EF4-FFF2-40B4-BE49-F238E27FC236}">
                    <a16:creationId xmlns:a16="http://schemas.microsoft.com/office/drawing/2014/main" id="{681AE9DF-FE32-86C3-C3B0-B13E512F8488}"/>
                  </a:ext>
                </a:extLst>
              </p:cNvPr>
              <p:cNvSpPr/>
              <p:nvPr/>
            </p:nvSpPr>
            <p:spPr>
              <a:xfrm>
                <a:off x="3844272" y="1521681"/>
                <a:ext cx="21" cy="53358"/>
              </a:xfrm>
              <a:custGeom>
                <a:avLst/>
                <a:gdLst/>
                <a:ahLst/>
                <a:cxnLst/>
                <a:rect l="l" t="t" r="r" b="b"/>
                <a:pathLst>
                  <a:path w="1" h="2588" fill="none" extrusionOk="0">
                    <a:moveTo>
                      <a:pt x="1" y="1"/>
                    </a:moveTo>
                    <a:lnTo>
                      <a:pt x="1" y="258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02" name="Google Shape;58;p15">
                <a:extLst>
                  <a:ext uri="{FF2B5EF4-FFF2-40B4-BE49-F238E27FC236}">
                    <a16:creationId xmlns:a16="http://schemas.microsoft.com/office/drawing/2014/main" id="{676BCE42-E84C-67A0-3D34-6FED80CF7DBF}"/>
                  </a:ext>
                </a:extLst>
              </p:cNvPr>
              <p:cNvSpPr/>
              <p:nvPr/>
            </p:nvSpPr>
            <p:spPr>
              <a:xfrm>
                <a:off x="3844272" y="1624769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0"/>
                    </a:moveTo>
                    <a:lnTo>
                      <a:pt x="1" y="4179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03" name="Google Shape;59;p15">
                <a:extLst>
                  <a:ext uri="{FF2B5EF4-FFF2-40B4-BE49-F238E27FC236}">
                    <a16:creationId xmlns:a16="http://schemas.microsoft.com/office/drawing/2014/main" id="{49C30708-7386-2F23-2A78-814B0CE08227}"/>
                  </a:ext>
                </a:extLst>
              </p:cNvPr>
              <p:cNvSpPr/>
              <p:nvPr/>
            </p:nvSpPr>
            <p:spPr>
              <a:xfrm>
                <a:off x="4094527" y="2353968"/>
                <a:ext cx="21" cy="132323"/>
              </a:xfrm>
              <a:custGeom>
                <a:avLst/>
                <a:gdLst/>
                <a:ahLst/>
                <a:cxnLst/>
                <a:rect l="l" t="t" r="r" b="b"/>
                <a:pathLst>
                  <a:path w="1" h="6418" fill="none" extrusionOk="0">
                    <a:moveTo>
                      <a:pt x="0" y="641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04" name="Google Shape;60;p15">
                <a:extLst>
                  <a:ext uri="{FF2B5EF4-FFF2-40B4-BE49-F238E27FC236}">
                    <a16:creationId xmlns:a16="http://schemas.microsoft.com/office/drawing/2014/main" id="{B535D784-DF9D-B900-E595-0D840983F1B5}"/>
                  </a:ext>
                </a:extLst>
              </p:cNvPr>
              <p:cNvSpPr/>
              <p:nvPr/>
            </p:nvSpPr>
            <p:spPr>
              <a:xfrm>
                <a:off x="1327432" y="1744762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05" name="Google Shape;61;p15">
                <a:extLst>
                  <a:ext uri="{FF2B5EF4-FFF2-40B4-BE49-F238E27FC236}">
                    <a16:creationId xmlns:a16="http://schemas.microsoft.com/office/drawing/2014/main" id="{85D0C7A5-1539-97FB-8D90-E103032199F5}"/>
                  </a:ext>
                </a:extLst>
              </p:cNvPr>
              <p:cNvSpPr/>
              <p:nvPr/>
            </p:nvSpPr>
            <p:spPr>
              <a:xfrm>
                <a:off x="1396666" y="1497579"/>
                <a:ext cx="45647" cy="508737"/>
              </a:xfrm>
              <a:custGeom>
                <a:avLst/>
                <a:gdLst/>
                <a:ahLst/>
                <a:cxnLst/>
                <a:rect l="l" t="t" r="r" b="b"/>
                <a:pathLst>
                  <a:path w="2214" h="24675" fill="none" extrusionOk="0">
                    <a:moveTo>
                      <a:pt x="2214" y="1"/>
                    </a:moveTo>
                    <a:lnTo>
                      <a:pt x="2214" y="9875"/>
                    </a:lnTo>
                    <a:lnTo>
                      <a:pt x="0" y="11293"/>
                    </a:lnTo>
                    <a:lnTo>
                      <a:pt x="0" y="24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06" name="Google Shape;62;p15">
                <a:extLst>
                  <a:ext uri="{FF2B5EF4-FFF2-40B4-BE49-F238E27FC236}">
                    <a16:creationId xmlns:a16="http://schemas.microsoft.com/office/drawing/2014/main" id="{DFD4803F-EF6F-6544-BC3F-06349955C672}"/>
                  </a:ext>
                </a:extLst>
              </p:cNvPr>
              <p:cNvSpPr/>
              <p:nvPr/>
            </p:nvSpPr>
            <p:spPr>
              <a:xfrm>
                <a:off x="2875064" y="1207841"/>
                <a:ext cx="197969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04" extrusionOk="0">
                    <a:moveTo>
                      <a:pt x="9602" y="1"/>
                    </a:moveTo>
                    <a:lnTo>
                      <a:pt x="7985" y="274"/>
                    </a:lnTo>
                    <a:lnTo>
                      <a:pt x="6368" y="523"/>
                    </a:lnTo>
                    <a:lnTo>
                      <a:pt x="4727" y="772"/>
                    </a:lnTo>
                    <a:lnTo>
                      <a:pt x="3085" y="971"/>
                    </a:lnTo>
                    <a:lnTo>
                      <a:pt x="2787" y="2115"/>
                    </a:lnTo>
                    <a:lnTo>
                      <a:pt x="2463" y="3209"/>
                    </a:lnTo>
                    <a:lnTo>
                      <a:pt x="2115" y="4304"/>
                    </a:lnTo>
                    <a:lnTo>
                      <a:pt x="1742" y="5348"/>
                    </a:lnTo>
                    <a:lnTo>
                      <a:pt x="1344" y="6393"/>
                    </a:lnTo>
                    <a:lnTo>
                      <a:pt x="921" y="7388"/>
                    </a:lnTo>
                    <a:lnTo>
                      <a:pt x="473" y="8358"/>
                    </a:lnTo>
                    <a:lnTo>
                      <a:pt x="1" y="9303"/>
                    </a:lnTo>
                    <a:lnTo>
                      <a:pt x="747" y="8880"/>
                    </a:lnTo>
                    <a:lnTo>
                      <a:pt x="1468" y="8433"/>
                    </a:lnTo>
                    <a:lnTo>
                      <a:pt x="2165" y="7960"/>
                    </a:lnTo>
                    <a:lnTo>
                      <a:pt x="2836" y="7463"/>
                    </a:lnTo>
                    <a:lnTo>
                      <a:pt x="3508" y="6965"/>
                    </a:lnTo>
                    <a:lnTo>
                      <a:pt x="4179" y="6418"/>
                    </a:lnTo>
                    <a:lnTo>
                      <a:pt x="4801" y="5871"/>
                    </a:lnTo>
                    <a:lnTo>
                      <a:pt x="5423" y="5274"/>
                    </a:lnTo>
                    <a:lnTo>
                      <a:pt x="6020" y="4677"/>
                    </a:lnTo>
                    <a:lnTo>
                      <a:pt x="6592" y="4080"/>
                    </a:lnTo>
                    <a:lnTo>
                      <a:pt x="7139" y="3433"/>
                    </a:lnTo>
                    <a:lnTo>
                      <a:pt x="7686" y="2787"/>
                    </a:lnTo>
                    <a:lnTo>
                      <a:pt x="8184" y="2115"/>
                    </a:lnTo>
                    <a:lnTo>
                      <a:pt x="8681" y="1419"/>
                    </a:lnTo>
                    <a:lnTo>
                      <a:pt x="9154" y="722"/>
                    </a:lnTo>
                    <a:lnTo>
                      <a:pt x="960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07" name="Google Shape;63;p15">
                <a:extLst>
                  <a:ext uri="{FF2B5EF4-FFF2-40B4-BE49-F238E27FC236}">
                    <a16:creationId xmlns:a16="http://schemas.microsoft.com/office/drawing/2014/main" id="{532E0F24-2D6D-F7A4-4AE4-F074DBF04200}"/>
                  </a:ext>
                </a:extLst>
              </p:cNvPr>
              <p:cNvSpPr/>
              <p:nvPr/>
            </p:nvSpPr>
            <p:spPr>
              <a:xfrm>
                <a:off x="2948916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170" y="0"/>
                    </a:moveTo>
                    <a:lnTo>
                      <a:pt x="1145" y="1393"/>
                    </a:lnTo>
                    <a:lnTo>
                      <a:pt x="1070" y="2786"/>
                    </a:lnTo>
                    <a:lnTo>
                      <a:pt x="971" y="4179"/>
                    </a:lnTo>
                    <a:lnTo>
                      <a:pt x="846" y="5547"/>
                    </a:lnTo>
                    <a:lnTo>
                      <a:pt x="672" y="6890"/>
                    </a:lnTo>
                    <a:lnTo>
                      <a:pt x="473" y="8208"/>
                    </a:lnTo>
                    <a:lnTo>
                      <a:pt x="249" y="9527"/>
                    </a:lnTo>
                    <a:lnTo>
                      <a:pt x="1" y="10820"/>
                    </a:lnTo>
                    <a:lnTo>
                      <a:pt x="1841" y="10571"/>
                    </a:lnTo>
                    <a:lnTo>
                      <a:pt x="3657" y="10298"/>
                    </a:lnTo>
                    <a:lnTo>
                      <a:pt x="5472" y="9999"/>
                    </a:lnTo>
                    <a:lnTo>
                      <a:pt x="7263" y="9651"/>
                    </a:lnTo>
                    <a:lnTo>
                      <a:pt x="7736" y="8532"/>
                    </a:lnTo>
                    <a:lnTo>
                      <a:pt x="8184" y="7388"/>
                    </a:lnTo>
                    <a:lnTo>
                      <a:pt x="8383" y="6791"/>
                    </a:lnTo>
                    <a:lnTo>
                      <a:pt x="8557" y="6219"/>
                    </a:lnTo>
                    <a:lnTo>
                      <a:pt x="8731" y="5622"/>
                    </a:lnTo>
                    <a:lnTo>
                      <a:pt x="8880" y="5000"/>
                    </a:lnTo>
                    <a:lnTo>
                      <a:pt x="9029" y="4403"/>
                    </a:lnTo>
                    <a:lnTo>
                      <a:pt x="9154" y="3781"/>
                    </a:lnTo>
                    <a:lnTo>
                      <a:pt x="9253" y="3159"/>
                    </a:lnTo>
                    <a:lnTo>
                      <a:pt x="9353" y="2537"/>
                    </a:lnTo>
                    <a:lnTo>
                      <a:pt x="9427" y="1916"/>
                    </a:lnTo>
                    <a:lnTo>
                      <a:pt x="9502" y="1269"/>
                    </a:lnTo>
                    <a:lnTo>
                      <a:pt x="9552" y="647"/>
                    </a:lnTo>
                    <a:lnTo>
                      <a:pt x="9576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08" name="Google Shape;64;p15">
                <a:extLst>
                  <a:ext uri="{FF2B5EF4-FFF2-40B4-BE49-F238E27FC236}">
                    <a16:creationId xmlns:a16="http://schemas.microsoft.com/office/drawing/2014/main" id="{6D00950D-F8D4-BA9F-136C-8F7FA86CBD50}"/>
                  </a:ext>
                </a:extLst>
              </p:cNvPr>
              <p:cNvSpPr/>
              <p:nvPr/>
            </p:nvSpPr>
            <p:spPr>
              <a:xfrm>
                <a:off x="2641241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2212" y="1"/>
                    </a:moveTo>
                    <a:lnTo>
                      <a:pt x="10695" y="150"/>
                    </a:lnTo>
                    <a:lnTo>
                      <a:pt x="9203" y="274"/>
                    </a:lnTo>
                    <a:lnTo>
                      <a:pt x="7686" y="374"/>
                    </a:lnTo>
                    <a:lnTo>
                      <a:pt x="6144" y="473"/>
                    </a:lnTo>
                    <a:lnTo>
                      <a:pt x="4626" y="548"/>
                    </a:lnTo>
                    <a:lnTo>
                      <a:pt x="3084" y="598"/>
                    </a:lnTo>
                    <a:lnTo>
                      <a:pt x="1542" y="647"/>
                    </a:lnTo>
                    <a:lnTo>
                      <a:pt x="0" y="647"/>
                    </a:lnTo>
                    <a:lnTo>
                      <a:pt x="0" y="11268"/>
                    </a:lnTo>
                    <a:lnTo>
                      <a:pt x="1045" y="11218"/>
                    </a:lnTo>
                    <a:lnTo>
                      <a:pt x="2089" y="11094"/>
                    </a:lnTo>
                    <a:lnTo>
                      <a:pt x="3109" y="10969"/>
                    </a:lnTo>
                    <a:lnTo>
                      <a:pt x="4129" y="10770"/>
                    </a:lnTo>
                    <a:lnTo>
                      <a:pt x="5124" y="10546"/>
                    </a:lnTo>
                    <a:lnTo>
                      <a:pt x="6119" y="10273"/>
                    </a:lnTo>
                    <a:lnTo>
                      <a:pt x="7089" y="9974"/>
                    </a:lnTo>
                    <a:lnTo>
                      <a:pt x="8034" y="9626"/>
                    </a:lnTo>
                    <a:lnTo>
                      <a:pt x="8681" y="8606"/>
                    </a:lnTo>
                    <a:lnTo>
                      <a:pt x="9278" y="7512"/>
                    </a:lnTo>
                    <a:lnTo>
                      <a:pt x="9874" y="6393"/>
                    </a:lnTo>
                    <a:lnTo>
                      <a:pt x="10397" y="5199"/>
                    </a:lnTo>
                    <a:lnTo>
                      <a:pt x="10919" y="3955"/>
                    </a:lnTo>
                    <a:lnTo>
                      <a:pt x="11367" y="2687"/>
                    </a:lnTo>
                    <a:lnTo>
                      <a:pt x="11814" y="1369"/>
                    </a:lnTo>
                    <a:lnTo>
                      <a:pt x="12212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09" name="Google Shape;65;p15">
                <a:extLst>
                  <a:ext uri="{FF2B5EF4-FFF2-40B4-BE49-F238E27FC236}">
                    <a16:creationId xmlns:a16="http://schemas.microsoft.com/office/drawing/2014/main" id="{8B7C9528-BC6D-F872-E8D1-5277EF048913}"/>
                  </a:ext>
                </a:extLst>
              </p:cNvPr>
              <p:cNvSpPr/>
              <p:nvPr/>
            </p:nvSpPr>
            <p:spPr>
              <a:xfrm>
                <a:off x="2948916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1" y="1"/>
                    </a:moveTo>
                    <a:lnTo>
                      <a:pt x="249" y="1294"/>
                    </a:lnTo>
                    <a:lnTo>
                      <a:pt x="473" y="2587"/>
                    </a:lnTo>
                    <a:lnTo>
                      <a:pt x="672" y="3931"/>
                    </a:lnTo>
                    <a:lnTo>
                      <a:pt x="846" y="5274"/>
                    </a:lnTo>
                    <a:lnTo>
                      <a:pt x="971" y="6642"/>
                    </a:lnTo>
                    <a:lnTo>
                      <a:pt x="1070" y="8010"/>
                    </a:lnTo>
                    <a:lnTo>
                      <a:pt x="1145" y="9402"/>
                    </a:lnTo>
                    <a:lnTo>
                      <a:pt x="1170" y="10820"/>
                    </a:lnTo>
                    <a:lnTo>
                      <a:pt x="9576" y="10820"/>
                    </a:lnTo>
                    <a:lnTo>
                      <a:pt x="9552" y="10174"/>
                    </a:lnTo>
                    <a:lnTo>
                      <a:pt x="9502" y="9527"/>
                    </a:lnTo>
                    <a:lnTo>
                      <a:pt x="9427" y="8905"/>
                    </a:lnTo>
                    <a:lnTo>
                      <a:pt x="9353" y="8258"/>
                    </a:lnTo>
                    <a:lnTo>
                      <a:pt x="9253" y="7637"/>
                    </a:lnTo>
                    <a:lnTo>
                      <a:pt x="9154" y="7015"/>
                    </a:lnTo>
                    <a:lnTo>
                      <a:pt x="9029" y="6418"/>
                    </a:lnTo>
                    <a:lnTo>
                      <a:pt x="8880" y="5796"/>
                    </a:lnTo>
                    <a:lnTo>
                      <a:pt x="8731" y="5199"/>
                    </a:lnTo>
                    <a:lnTo>
                      <a:pt x="8557" y="4602"/>
                    </a:lnTo>
                    <a:lnTo>
                      <a:pt x="8383" y="4005"/>
                    </a:lnTo>
                    <a:lnTo>
                      <a:pt x="8184" y="3433"/>
                    </a:lnTo>
                    <a:lnTo>
                      <a:pt x="7736" y="2264"/>
                    </a:lnTo>
                    <a:lnTo>
                      <a:pt x="7263" y="1145"/>
                    </a:lnTo>
                    <a:lnTo>
                      <a:pt x="5472" y="821"/>
                    </a:lnTo>
                    <a:lnTo>
                      <a:pt x="3657" y="523"/>
                    </a:lnTo>
                    <a:lnTo>
                      <a:pt x="1841" y="2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10" name="Google Shape;66;p15">
                <a:extLst>
                  <a:ext uri="{FF2B5EF4-FFF2-40B4-BE49-F238E27FC236}">
                    <a16:creationId xmlns:a16="http://schemas.microsoft.com/office/drawing/2014/main" id="{E8FB771F-588C-B87C-9424-A04EAC69FF8E}"/>
                  </a:ext>
                </a:extLst>
              </p:cNvPr>
              <p:cNvSpPr/>
              <p:nvPr/>
            </p:nvSpPr>
            <p:spPr>
              <a:xfrm>
                <a:off x="2641241" y="960163"/>
                <a:ext cx="288727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790" extrusionOk="0">
                    <a:moveTo>
                      <a:pt x="0" y="0"/>
                    </a:moveTo>
                    <a:lnTo>
                      <a:pt x="0" y="11790"/>
                    </a:lnTo>
                    <a:lnTo>
                      <a:pt x="1617" y="11765"/>
                    </a:lnTo>
                    <a:lnTo>
                      <a:pt x="3234" y="11740"/>
                    </a:lnTo>
                    <a:lnTo>
                      <a:pt x="4825" y="11666"/>
                    </a:lnTo>
                    <a:lnTo>
                      <a:pt x="6442" y="11591"/>
                    </a:lnTo>
                    <a:lnTo>
                      <a:pt x="8034" y="11492"/>
                    </a:lnTo>
                    <a:lnTo>
                      <a:pt x="9601" y="11367"/>
                    </a:lnTo>
                    <a:lnTo>
                      <a:pt x="11168" y="11218"/>
                    </a:lnTo>
                    <a:lnTo>
                      <a:pt x="12735" y="11069"/>
                    </a:lnTo>
                    <a:lnTo>
                      <a:pt x="13008" y="9775"/>
                    </a:lnTo>
                    <a:lnTo>
                      <a:pt x="13257" y="8432"/>
                    </a:lnTo>
                    <a:lnTo>
                      <a:pt x="13456" y="7064"/>
                    </a:lnTo>
                    <a:lnTo>
                      <a:pt x="13630" y="5696"/>
                    </a:lnTo>
                    <a:lnTo>
                      <a:pt x="13779" y="4303"/>
                    </a:lnTo>
                    <a:lnTo>
                      <a:pt x="13904" y="2886"/>
                    </a:lnTo>
                    <a:lnTo>
                      <a:pt x="13978" y="1443"/>
                    </a:lnTo>
                    <a:lnTo>
                      <a:pt x="14003" y="0"/>
                    </a:lnTo>
                    <a:close/>
                  </a:path>
                </a:pathLst>
              </a:custGeom>
              <a:solidFill>
                <a:srgbClr val="002060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11" name="Google Shape;67;p15">
                <a:extLst>
                  <a:ext uri="{FF2B5EF4-FFF2-40B4-BE49-F238E27FC236}">
                    <a16:creationId xmlns:a16="http://schemas.microsoft.com/office/drawing/2014/main" id="{304C2A67-ABC2-A87C-F6B4-779B0EDDD41D}"/>
                  </a:ext>
                </a:extLst>
              </p:cNvPr>
              <p:cNvSpPr/>
              <p:nvPr/>
            </p:nvSpPr>
            <p:spPr>
              <a:xfrm>
                <a:off x="2875064" y="477095"/>
                <a:ext cx="197969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602" h="9328" extrusionOk="0">
                    <a:moveTo>
                      <a:pt x="1" y="1"/>
                    </a:moveTo>
                    <a:lnTo>
                      <a:pt x="473" y="946"/>
                    </a:lnTo>
                    <a:lnTo>
                      <a:pt x="921" y="1916"/>
                    </a:lnTo>
                    <a:lnTo>
                      <a:pt x="1344" y="2936"/>
                    </a:lnTo>
                    <a:lnTo>
                      <a:pt x="1742" y="3955"/>
                    </a:lnTo>
                    <a:lnTo>
                      <a:pt x="2115" y="5025"/>
                    </a:lnTo>
                    <a:lnTo>
                      <a:pt x="2463" y="6094"/>
                    </a:lnTo>
                    <a:lnTo>
                      <a:pt x="2787" y="7214"/>
                    </a:lnTo>
                    <a:lnTo>
                      <a:pt x="3085" y="8333"/>
                    </a:lnTo>
                    <a:lnTo>
                      <a:pt x="4727" y="8557"/>
                    </a:lnTo>
                    <a:lnTo>
                      <a:pt x="6368" y="8781"/>
                    </a:lnTo>
                    <a:lnTo>
                      <a:pt x="7985" y="9054"/>
                    </a:lnTo>
                    <a:lnTo>
                      <a:pt x="9602" y="9328"/>
                    </a:lnTo>
                    <a:lnTo>
                      <a:pt x="9154" y="8607"/>
                    </a:lnTo>
                    <a:lnTo>
                      <a:pt x="8681" y="7885"/>
                    </a:lnTo>
                    <a:lnTo>
                      <a:pt x="8184" y="7214"/>
                    </a:lnTo>
                    <a:lnTo>
                      <a:pt x="7686" y="6542"/>
                    </a:lnTo>
                    <a:lnTo>
                      <a:pt x="7139" y="5871"/>
                    </a:lnTo>
                    <a:lnTo>
                      <a:pt x="6592" y="5249"/>
                    </a:lnTo>
                    <a:lnTo>
                      <a:pt x="6020" y="4627"/>
                    </a:lnTo>
                    <a:lnTo>
                      <a:pt x="5423" y="4030"/>
                    </a:lnTo>
                    <a:lnTo>
                      <a:pt x="4801" y="3458"/>
                    </a:lnTo>
                    <a:lnTo>
                      <a:pt x="4179" y="2911"/>
                    </a:lnTo>
                    <a:lnTo>
                      <a:pt x="3508" y="2364"/>
                    </a:lnTo>
                    <a:lnTo>
                      <a:pt x="2836" y="1841"/>
                    </a:lnTo>
                    <a:lnTo>
                      <a:pt x="2165" y="1344"/>
                    </a:lnTo>
                    <a:lnTo>
                      <a:pt x="1468" y="871"/>
                    </a:lnTo>
                    <a:lnTo>
                      <a:pt x="747" y="4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12" name="Google Shape;68;p15">
                <a:extLst>
                  <a:ext uri="{FF2B5EF4-FFF2-40B4-BE49-F238E27FC236}">
                    <a16:creationId xmlns:a16="http://schemas.microsoft.com/office/drawing/2014/main" id="{0AA406BB-6DA6-EE99-63DE-027BC8077D42}"/>
                  </a:ext>
                </a:extLst>
              </p:cNvPr>
              <p:cNvSpPr/>
              <p:nvPr/>
            </p:nvSpPr>
            <p:spPr>
              <a:xfrm>
                <a:off x="2641241" y="673498"/>
                <a:ext cx="288727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04" h="11816" extrusionOk="0">
                    <a:moveTo>
                      <a:pt x="0" y="1"/>
                    </a:moveTo>
                    <a:lnTo>
                      <a:pt x="0" y="11815"/>
                    </a:lnTo>
                    <a:lnTo>
                      <a:pt x="14003" y="11815"/>
                    </a:lnTo>
                    <a:lnTo>
                      <a:pt x="13978" y="10348"/>
                    </a:lnTo>
                    <a:lnTo>
                      <a:pt x="13904" y="8930"/>
                    </a:lnTo>
                    <a:lnTo>
                      <a:pt x="13779" y="7512"/>
                    </a:lnTo>
                    <a:lnTo>
                      <a:pt x="13630" y="6119"/>
                    </a:lnTo>
                    <a:lnTo>
                      <a:pt x="13456" y="4727"/>
                    </a:lnTo>
                    <a:lnTo>
                      <a:pt x="13257" y="3383"/>
                    </a:lnTo>
                    <a:lnTo>
                      <a:pt x="13008" y="2040"/>
                    </a:lnTo>
                    <a:lnTo>
                      <a:pt x="12735" y="747"/>
                    </a:lnTo>
                    <a:lnTo>
                      <a:pt x="11168" y="573"/>
                    </a:lnTo>
                    <a:lnTo>
                      <a:pt x="9601" y="449"/>
                    </a:lnTo>
                    <a:lnTo>
                      <a:pt x="8034" y="324"/>
                    </a:lnTo>
                    <a:lnTo>
                      <a:pt x="6442" y="225"/>
                    </a:lnTo>
                    <a:lnTo>
                      <a:pt x="4825" y="125"/>
                    </a:lnTo>
                    <a:lnTo>
                      <a:pt x="3234" y="75"/>
                    </a:lnTo>
                    <a:lnTo>
                      <a:pt x="1617" y="2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13" name="Google Shape;69;p15">
                <a:extLst>
                  <a:ext uri="{FF2B5EF4-FFF2-40B4-BE49-F238E27FC236}">
                    <a16:creationId xmlns:a16="http://schemas.microsoft.com/office/drawing/2014/main" id="{9E191418-CFE9-6E14-F0A8-4DD567E491B7}"/>
                  </a:ext>
                </a:extLst>
              </p:cNvPr>
              <p:cNvSpPr/>
              <p:nvPr/>
            </p:nvSpPr>
            <p:spPr>
              <a:xfrm>
                <a:off x="2641241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0" y="0"/>
                    </a:moveTo>
                    <a:lnTo>
                      <a:pt x="0" y="10621"/>
                    </a:lnTo>
                    <a:lnTo>
                      <a:pt x="1542" y="10645"/>
                    </a:lnTo>
                    <a:lnTo>
                      <a:pt x="3084" y="10670"/>
                    </a:lnTo>
                    <a:lnTo>
                      <a:pt x="4626" y="10745"/>
                    </a:lnTo>
                    <a:lnTo>
                      <a:pt x="6168" y="10819"/>
                    </a:lnTo>
                    <a:lnTo>
                      <a:pt x="7686" y="10894"/>
                    </a:lnTo>
                    <a:lnTo>
                      <a:pt x="9203" y="11018"/>
                    </a:lnTo>
                    <a:lnTo>
                      <a:pt x="10695" y="11143"/>
                    </a:lnTo>
                    <a:lnTo>
                      <a:pt x="12212" y="11292"/>
                    </a:lnTo>
                    <a:lnTo>
                      <a:pt x="11814" y="9924"/>
                    </a:lnTo>
                    <a:lnTo>
                      <a:pt x="11367" y="8606"/>
                    </a:lnTo>
                    <a:lnTo>
                      <a:pt x="10919" y="7312"/>
                    </a:lnTo>
                    <a:lnTo>
                      <a:pt x="10397" y="6094"/>
                    </a:lnTo>
                    <a:lnTo>
                      <a:pt x="9874" y="4900"/>
                    </a:lnTo>
                    <a:lnTo>
                      <a:pt x="9278" y="3756"/>
                    </a:lnTo>
                    <a:lnTo>
                      <a:pt x="8681" y="2686"/>
                    </a:lnTo>
                    <a:lnTo>
                      <a:pt x="8034" y="1642"/>
                    </a:lnTo>
                    <a:lnTo>
                      <a:pt x="7089" y="1318"/>
                    </a:lnTo>
                    <a:lnTo>
                      <a:pt x="6119" y="1020"/>
                    </a:lnTo>
                    <a:lnTo>
                      <a:pt x="5124" y="746"/>
                    </a:lnTo>
                    <a:lnTo>
                      <a:pt x="4129" y="522"/>
                    </a:lnTo>
                    <a:lnTo>
                      <a:pt x="3109" y="323"/>
                    </a:lnTo>
                    <a:lnTo>
                      <a:pt x="2089" y="174"/>
                    </a:lnTo>
                    <a:lnTo>
                      <a:pt x="1045" y="7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14" name="Google Shape;70;p15">
                <a:extLst>
                  <a:ext uri="{FF2B5EF4-FFF2-40B4-BE49-F238E27FC236}">
                    <a16:creationId xmlns:a16="http://schemas.microsoft.com/office/drawing/2014/main" id="{FC3295C2-3E10-0FE8-310D-45475EE340A3}"/>
                  </a:ext>
                </a:extLst>
              </p:cNvPr>
              <p:cNvSpPr/>
              <p:nvPr/>
            </p:nvSpPr>
            <p:spPr>
              <a:xfrm>
                <a:off x="2308928" y="673498"/>
                <a:ext cx="289243" cy="243616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816" extrusionOk="0">
                    <a:moveTo>
                      <a:pt x="14029" y="1"/>
                    </a:moveTo>
                    <a:lnTo>
                      <a:pt x="12412" y="26"/>
                    </a:lnTo>
                    <a:lnTo>
                      <a:pt x="10795" y="75"/>
                    </a:lnTo>
                    <a:lnTo>
                      <a:pt x="9179" y="125"/>
                    </a:lnTo>
                    <a:lnTo>
                      <a:pt x="7587" y="225"/>
                    </a:lnTo>
                    <a:lnTo>
                      <a:pt x="5995" y="324"/>
                    </a:lnTo>
                    <a:lnTo>
                      <a:pt x="4403" y="449"/>
                    </a:lnTo>
                    <a:lnTo>
                      <a:pt x="2836" y="573"/>
                    </a:lnTo>
                    <a:lnTo>
                      <a:pt x="1269" y="747"/>
                    </a:lnTo>
                    <a:lnTo>
                      <a:pt x="996" y="2040"/>
                    </a:lnTo>
                    <a:lnTo>
                      <a:pt x="772" y="3383"/>
                    </a:lnTo>
                    <a:lnTo>
                      <a:pt x="548" y="4727"/>
                    </a:lnTo>
                    <a:lnTo>
                      <a:pt x="374" y="6119"/>
                    </a:lnTo>
                    <a:lnTo>
                      <a:pt x="250" y="7512"/>
                    </a:lnTo>
                    <a:lnTo>
                      <a:pt x="125" y="8930"/>
                    </a:lnTo>
                    <a:lnTo>
                      <a:pt x="51" y="10348"/>
                    </a:lnTo>
                    <a:lnTo>
                      <a:pt x="1" y="11815"/>
                    </a:lnTo>
                    <a:lnTo>
                      <a:pt x="14029" y="11815"/>
                    </a:lnTo>
                    <a:lnTo>
                      <a:pt x="14029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15" name="Google Shape;71;p15">
                <a:extLst>
                  <a:ext uri="{FF2B5EF4-FFF2-40B4-BE49-F238E27FC236}">
                    <a16:creationId xmlns:a16="http://schemas.microsoft.com/office/drawing/2014/main" id="{2B1AE94C-9C18-612A-A0AE-D1058B5EFEF9}"/>
                  </a:ext>
                </a:extLst>
              </p:cNvPr>
              <p:cNvSpPr/>
              <p:nvPr/>
            </p:nvSpPr>
            <p:spPr>
              <a:xfrm>
                <a:off x="2092527" y="694012"/>
                <a:ext cx="197454" cy="223102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1" extrusionOk="0">
                    <a:moveTo>
                      <a:pt x="9577" y="1"/>
                    </a:moveTo>
                    <a:lnTo>
                      <a:pt x="7761" y="249"/>
                    </a:lnTo>
                    <a:lnTo>
                      <a:pt x="5920" y="523"/>
                    </a:lnTo>
                    <a:lnTo>
                      <a:pt x="4130" y="821"/>
                    </a:lnTo>
                    <a:lnTo>
                      <a:pt x="2339" y="1145"/>
                    </a:lnTo>
                    <a:lnTo>
                      <a:pt x="1841" y="2264"/>
                    </a:lnTo>
                    <a:lnTo>
                      <a:pt x="1419" y="3433"/>
                    </a:lnTo>
                    <a:lnTo>
                      <a:pt x="1220" y="4005"/>
                    </a:lnTo>
                    <a:lnTo>
                      <a:pt x="1045" y="4602"/>
                    </a:lnTo>
                    <a:lnTo>
                      <a:pt x="871" y="5199"/>
                    </a:lnTo>
                    <a:lnTo>
                      <a:pt x="722" y="5796"/>
                    </a:lnTo>
                    <a:lnTo>
                      <a:pt x="573" y="6418"/>
                    </a:lnTo>
                    <a:lnTo>
                      <a:pt x="448" y="7015"/>
                    </a:lnTo>
                    <a:lnTo>
                      <a:pt x="324" y="7637"/>
                    </a:lnTo>
                    <a:lnTo>
                      <a:pt x="250" y="8258"/>
                    </a:lnTo>
                    <a:lnTo>
                      <a:pt x="150" y="8905"/>
                    </a:lnTo>
                    <a:lnTo>
                      <a:pt x="100" y="9527"/>
                    </a:lnTo>
                    <a:lnTo>
                      <a:pt x="51" y="10174"/>
                    </a:lnTo>
                    <a:lnTo>
                      <a:pt x="1" y="10820"/>
                    </a:lnTo>
                    <a:lnTo>
                      <a:pt x="8408" y="10820"/>
                    </a:lnTo>
                    <a:lnTo>
                      <a:pt x="8457" y="9402"/>
                    </a:lnTo>
                    <a:lnTo>
                      <a:pt x="8532" y="8010"/>
                    </a:lnTo>
                    <a:lnTo>
                      <a:pt x="8631" y="6642"/>
                    </a:lnTo>
                    <a:lnTo>
                      <a:pt x="8756" y="5274"/>
                    </a:lnTo>
                    <a:lnTo>
                      <a:pt x="8930" y="3931"/>
                    </a:lnTo>
                    <a:lnTo>
                      <a:pt x="9104" y="2587"/>
                    </a:lnTo>
                    <a:lnTo>
                      <a:pt x="9328" y="1294"/>
                    </a:lnTo>
                    <a:lnTo>
                      <a:pt x="9577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16" name="Google Shape;72;p15">
                <a:extLst>
                  <a:ext uri="{FF2B5EF4-FFF2-40B4-BE49-F238E27FC236}">
                    <a16:creationId xmlns:a16="http://schemas.microsoft.com/office/drawing/2014/main" id="{B31815A7-4477-2171-DD85-C0565FA70FE6}"/>
                  </a:ext>
                </a:extLst>
              </p:cNvPr>
              <p:cNvSpPr/>
              <p:nvPr/>
            </p:nvSpPr>
            <p:spPr>
              <a:xfrm>
                <a:off x="2346369" y="1232974"/>
                <a:ext cx="251802" cy="232318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68" extrusionOk="0">
                    <a:moveTo>
                      <a:pt x="1" y="1"/>
                    </a:moveTo>
                    <a:lnTo>
                      <a:pt x="399" y="1369"/>
                    </a:lnTo>
                    <a:lnTo>
                      <a:pt x="821" y="2687"/>
                    </a:lnTo>
                    <a:lnTo>
                      <a:pt x="1294" y="3955"/>
                    </a:lnTo>
                    <a:lnTo>
                      <a:pt x="1791" y="5199"/>
                    </a:lnTo>
                    <a:lnTo>
                      <a:pt x="2339" y="6393"/>
                    </a:lnTo>
                    <a:lnTo>
                      <a:pt x="2911" y="7512"/>
                    </a:lnTo>
                    <a:lnTo>
                      <a:pt x="3532" y="8606"/>
                    </a:lnTo>
                    <a:lnTo>
                      <a:pt x="4154" y="9626"/>
                    </a:lnTo>
                    <a:lnTo>
                      <a:pt x="5124" y="9974"/>
                    </a:lnTo>
                    <a:lnTo>
                      <a:pt x="6094" y="10273"/>
                    </a:lnTo>
                    <a:lnTo>
                      <a:pt x="7064" y="10546"/>
                    </a:lnTo>
                    <a:lnTo>
                      <a:pt x="8059" y="10770"/>
                    </a:lnTo>
                    <a:lnTo>
                      <a:pt x="9079" y="10969"/>
                    </a:lnTo>
                    <a:lnTo>
                      <a:pt x="10124" y="11094"/>
                    </a:lnTo>
                    <a:lnTo>
                      <a:pt x="11143" y="11218"/>
                    </a:lnTo>
                    <a:lnTo>
                      <a:pt x="12213" y="11268"/>
                    </a:lnTo>
                    <a:lnTo>
                      <a:pt x="12213" y="647"/>
                    </a:lnTo>
                    <a:lnTo>
                      <a:pt x="10671" y="647"/>
                    </a:lnTo>
                    <a:lnTo>
                      <a:pt x="9104" y="598"/>
                    </a:lnTo>
                    <a:lnTo>
                      <a:pt x="7587" y="548"/>
                    </a:lnTo>
                    <a:lnTo>
                      <a:pt x="6045" y="473"/>
                    </a:lnTo>
                    <a:lnTo>
                      <a:pt x="4527" y="374"/>
                    </a:lnTo>
                    <a:lnTo>
                      <a:pt x="3010" y="274"/>
                    </a:lnTo>
                    <a:lnTo>
                      <a:pt x="1493" y="15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17" name="Google Shape;73;p15">
                <a:extLst>
                  <a:ext uri="{FF2B5EF4-FFF2-40B4-BE49-F238E27FC236}">
                    <a16:creationId xmlns:a16="http://schemas.microsoft.com/office/drawing/2014/main" id="{03AD39FE-2D43-5E23-848C-F7B817CC581C}"/>
                  </a:ext>
                </a:extLst>
              </p:cNvPr>
              <p:cNvSpPr/>
              <p:nvPr/>
            </p:nvSpPr>
            <p:spPr>
              <a:xfrm>
                <a:off x="2346369" y="411470"/>
                <a:ext cx="251802" cy="232833"/>
              </a:xfrm>
              <a:custGeom>
                <a:avLst/>
                <a:gdLst/>
                <a:ahLst/>
                <a:cxnLst/>
                <a:rect l="l" t="t" r="r" b="b"/>
                <a:pathLst>
                  <a:path w="12213" h="11293" extrusionOk="0">
                    <a:moveTo>
                      <a:pt x="12213" y="0"/>
                    </a:moveTo>
                    <a:lnTo>
                      <a:pt x="11143" y="75"/>
                    </a:lnTo>
                    <a:lnTo>
                      <a:pt x="10124" y="174"/>
                    </a:lnTo>
                    <a:lnTo>
                      <a:pt x="9079" y="323"/>
                    </a:lnTo>
                    <a:lnTo>
                      <a:pt x="8059" y="522"/>
                    </a:lnTo>
                    <a:lnTo>
                      <a:pt x="7064" y="746"/>
                    </a:lnTo>
                    <a:lnTo>
                      <a:pt x="6094" y="1020"/>
                    </a:lnTo>
                    <a:lnTo>
                      <a:pt x="5124" y="1318"/>
                    </a:lnTo>
                    <a:lnTo>
                      <a:pt x="4154" y="1666"/>
                    </a:lnTo>
                    <a:lnTo>
                      <a:pt x="3532" y="2686"/>
                    </a:lnTo>
                    <a:lnTo>
                      <a:pt x="2911" y="3756"/>
                    </a:lnTo>
                    <a:lnTo>
                      <a:pt x="2339" y="4900"/>
                    </a:lnTo>
                    <a:lnTo>
                      <a:pt x="1791" y="6094"/>
                    </a:lnTo>
                    <a:lnTo>
                      <a:pt x="1294" y="7312"/>
                    </a:lnTo>
                    <a:lnTo>
                      <a:pt x="821" y="8606"/>
                    </a:lnTo>
                    <a:lnTo>
                      <a:pt x="399" y="9924"/>
                    </a:lnTo>
                    <a:lnTo>
                      <a:pt x="1" y="11292"/>
                    </a:lnTo>
                    <a:lnTo>
                      <a:pt x="1493" y="11143"/>
                    </a:lnTo>
                    <a:lnTo>
                      <a:pt x="3010" y="11018"/>
                    </a:lnTo>
                    <a:lnTo>
                      <a:pt x="4527" y="10894"/>
                    </a:lnTo>
                    <a:lnTo>
                      <a:pt x="6045" y="10819"/>
                    </a:lnTo>
                    <a:lnTo>
                      <a:pt x="7587" y="10745"/>
                    </a:lnTo>
                    <a:lnTo>
                      <a:pt x="9104" y="10670"/>
                    </a:lnTo>
                    <a:lnTo>
                      <a:pt x="10671" y="10645"/>
                    </a:lnTo>
                    <a:lnTo>
                      <a:pt x="12213" y="10621"/>
                    </a:lnTo>
                    <a:lnTo>
                      <a:pt x="12213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18" name="Google Shape;74;p15">
                <a:extLst>
                  <a:ext uri="{FF2B5EF4-FFF2-40B4-BE49-F238E27FC236}">
                    <a16:creationId xmlns:a16="http://schemas.microsoft.com/office/drawing/2014/main" id="{D4A35868-6CAA-7E72-A777-6E4B25020BB8}"/>
                  </a:ext>
                </a:extLst>
              </p:cNvPr>
              <p:cNvSpPr/>
              <p:nvPr/>
            </p:nvSpPr>
            <p:spPr>
              <a:xfrm>
                <a:off x="2308928" y="960163"/>
                <a:ext cx="289243" cy="243080"/>
              </a:xfrm>
              <a:custGeom>
                <a:avLst/>
                <a:gdLst/>
                <a:ahLst/>
                <a:cxnLst/>
                <a:rect l="l" t="t" r="r" b="b"/>
                <a:pathLst>
                  <a:path w="14029" h="11790" extrusionOk="0">
                    <a:moveTo>
                      <a:pt x="1" y="0"/>
                    </a:moveTo>
                    <a:lnTo>
                      <a:pt x="51" y="1443"/>
                    </a:lnTo>
                    <a:lnTo>
                      <a:pt x="125" y="2886"/>
                    </a:lnTo>
                    <a:lnTo>
                      <a:pt x="250" y="4303"/>
                    </a:lnTo>
                    <a:lnTo>
                      <a:pt x="374" y="5696"/>
                    </a:lnTo>
                    <a:lnTo>
                      <a:pt x="548" y="7064"/>
                    </a:lnTo>
                    <a:lnTo>
                      <a:pt x="772" y="8432"/>
                    </a:lnTo>
                    <a:lnTo>
                      <a:pt x="996" y="9775"/>
                    </a:lnTo>
                    <a:lnTo>
                      <a:pt x="1269" y="11069"/>
                    </a:lnTo>
                    <a:lnTo>
                      <a:pt x="2836" y="11218"/>
                    </a:lnTo>
                    <a:lnTo>
                      <a:pt x="4403" y="11367"/>
                    </a:lnTo>
                    <a:lnTo>
                      <a:pt x="5995" y="11492"/>
                    </a:lnTo>
                    <a:lnTo>
                      <a:pt x="7587" y="11591"/>
                    </a:lnTo>
                    <a:lnTo>
                      <a:pt x="9179" y="11666"/>
                    </a:lnTo>
                    <a:lnTo>
                      <a:pt x="10795" y="11740"/>
                    </a:lnTo>
                    <a:lnTo>
                      <a:pt x="12412" y="11765"/>
                    </a:lnTo>
                    <a:lnTo>
                      <a:pt x="14029" y="11790"/>
                    </a:lnTo>
                    <a:lnTo>
                      <a:pt x="14029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19" name="Google Shape;75;p15">
                <a:extLst>
                  <a:ext uri="{FF2B5EF4-FFF2-40B4-BE49-F238E27FC236}">
                    <a16:creationId xmlns:a16="http://schemas.microsoft.com/office/drawing/2014/main" id="{CAF45968-33AC-0FDF-9CA5-B6E08266721E}"/>
                  </a:ext>
                </a:extLst>
              </p:cNvPr>
              <p:cNvSpPr/>
              <p:nvPr/>
            </p:nvSpPr>
            <p:spPr>
              <a:xfrm>
                <a:off x="2166379" y="1207841"/>
                <a:ext cx="197454" cy="191825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04" extrusionOk="0">
                    <a:moveTo>
                      <a:pt x="0" y="1"/>
                    </a:moveTo>
                    <a:lnTo>
                      <a:pt x="448" y="722"/>
                    </a:lnTo>
                    <a:lnTo>
                      <a:pt x="921" y="1419"/>
                    </a:lnTo>
                    <a:lnTo>
                      <a:pt x="1393" y="2115"/>
                    </a:lnTo>
                    <a:lnTo>
                      <a:pt x="1916" y="2787"/>
                    </a:lnTo>
                    <a:lnTo>
                      <a:pt x="2438" y="3433"/>
                    </a:lnTo>
                    <a:lnTo>
                      <a:pt x="3010" y="4080"/>
                    </a:lnTo>
                    <a:lnTo>
                      <a:pt x="3582" y="4677"/>
                    </a:lnTo>
                    <a:lnTo>
                      <a:pt x="4179" y="5274"/>
                    </a:lnTo>
                    <a:lnTo>
                      <a:pt x="4801" y="5871"/>
                    </a:lnTo>
                    <a:lnTo>
                      <a:pt x="5423" y="6418"/>
                    </a:lnTo>
                    <a:lnTo>
                      <a:pt x="6069" y="6965"/>
                    </a:lnTo>
                    <a:lnTo>
                      <a:pt x="6741" y="7463"/>
                    </a:lnTo>
                    <a:lnTo>
                      <a:pt x="7437" y="7960"/>
                    </a:lnTo>
                    <a:lnTo>
                      <a:pt x="8134" y="8433"/>
                    </a:lnTo>
                    <a:lnTo>
                      <a:pt x="8855" y="8880"/>
                    </a:lnTo>
                    <a:lnTo>
                      <a:pt x="9576" y="9303"/>
                    </a:lnTo>
                    <a:lnTo>
                      <a:pt x="9129" y="8358"/>
                    </a:lnTo>
                    <a:lnTo>
                      <a:pt x="8681" y="7388"/>
                    </a:lnTo>
                    <a:lnTo>
                      <a:pt x="8258" y="6393"/>
                    </a:lnTo>
                    <a:lnTo>
                      <a:pt x="7860" y="5348"/>
                    </a:lnTo>
                    <a:lnTo>
                      <a:pt x="7487" y="4304"/>
                    </a:lnTo>
                    <a:lnTo>
                      <a:pt x="7139" y="3209"/>
                    </a:lnTo>
                    <a:lnTo>
                      <a:pt x="6815" y="2115"/>
                    </a:lnTo>
                    <a:lnTo>
                      <a:pt x="6492" y="971"/>
                    </a:lnTo>
                    <a:lnTo>
                      <a:pt x="4850" y="772"/>
                    </a:lnTo>
                    <a:lnTo>
                      <a:pt x="3234" y="523"/>
                    </a:lnTo>
                    <a:lnTo>
                      <a:pt x="1617" y="27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20" name="Google Shape;76;p15">
                <a:extLst>
                  <a:ext uri="{FF2B5EF4-FFF2-40B4-BE49-F238E27FC236}">
                    <a16:creationId xmlns:a16="http://schemas.microsoft.com/office/drawing/2014/main" id="{68177CDB-09BE-0CFD-1CB3-E4E2811CA379}"/>
                  </a:ext>
                </a:extLst>
              </p:cNvPr>
              <p:cNvSpPr/>
              <p:nvPr/>
            </p:nvSpPr>
            <p:spPr>
              <a:xfrm>
                <a:off x="2166379" y="477095"/>
                <a:ext cx="197454" cy="192320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9328" extrusionOk="0">
                    <a:moveTo>
                      <a:pt x="9576" y="1"/>
                    </a:moveTo>
                    <a:lnTo>
                      <a:pt x="8855" y="423"/>
                    </a:lnTo>
                    <a:lnTo>
                      <a:pt x="8134" y="871"/>
                    </a:lnTo>
                    <a:lnTo>
                      <a:pt x="7437" y="1344"/>
                    </a:lnTo>
                    <a:lnTo>
                      <a:pt x="6741" y="1841"/>
                    </a:lnTo>
                    <a:lnTo>
                      <a:pt x="6069" y="2364"/>
                    </a:lnTo>
                    <a:lnTo>
                      <a:pt x="5423" y="2911"/>
                    </a:lnTo>
                    <a:lnTo>
                      <a:pt x="4801" y="3458"/>
                    </a:lnTo>
                    <a:lnTo>
                      <a:pt x="4179" y="4030"/>
                    </a:lnTo>
                    <a:lnTo>
                      <a:pt x="3582" y="4627"/>
                    </a:lnTo>
                    <a:lnTo>
                      <a:pt x="3010" y="5249"/>
                    </a:lnTo>
                    <a:lnTo>
                      <a:pt x="2438" y="5871"/>
                    </a:lnTo>
                    <a:lnTo>
                      <a:pt x="1916" y="6542"/>
                    </a:lnTo>
                    <a:lnTo>
                      <a:pt x="1393" y="7214"/>
                    </a:lnTo>
                    <a:lnTo>
                      <a:pt x="921" y="7885"/>
                    </a:lnTo>
                    <a:lnTo>
                      <a:pt x="448" y="8607"/>
                    </a:lnTo>
                    <a:lnTo>
                      <a:pt x="0" y="9328"/>
                    </a:lnTo>
                    <a:lnTo>
                      <a:pt x="1617" y="9054"/>
                    </a:lnTo>
                    <a:lnTo>
                      <a:pt x="3234" y="8781"/>
                    </a:lnTo>
                    <a:lnTo>
                      <a:pt x="4850" y="8557"/>
                    </a:lnTo>
                    <a:lnTo>
                      <a:pt x="6492" y="8333"/>
                    </a:lnTo>
                    <a:lnTo>
                      <a:pt x="6815" y="7214"/>
                    </a:lnTo>
                    <a:lnTo>
                      <a:pt x="7139" y="6094"/>
                    </a:lnTo>
                    <a:lnTo>
                      <a:pt x="7487" y="5025"/>
                    </a:lnTo>
                    <a:lnTo>
                      <a:pt x="7860" y="3955"/>
                    </a:lnTo>
                    <a:lnTo>
                      <a:pt x="8258" y="2936"/>
                    </a:lnTo>
                    <a:lnTo>
                      <a:pt x="8681" y="1916"/>
                    </a:lnTo>
                    <a:lnTo>
                      <a:pt x="9129" y="946"/>
                    </a:lnTo>
                    <a:lnTo>
                      <a:pt x="9576" y="1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21" name="Google Shape;77;p15">
                <a:extLst>
                  <a:ext uri="{FF2B5EF4-FFF2-40B4-BE49-F238E27FC236}">
                    <a16:creationId xmlns:a16="http://schemas.microsoft.com/office/drawing/2014/main" id="{C4C63338-DED3-1F06-8A93-8BBDEABFE665}"/>
                  </a:ext>
                </a:extLst>
              </p:cNvPr>
              <p:cNvSpPr/>
              <p:nvPr/>
            </p:nvSpPr>
            <p:spPr>
              <a:xfrm>
                <a:off x="2092527" y="960163"/>
                <a:ext cx="197454" cy="223081"/>
              </a:xfrm>
              <a:custGeom>
                <a:avLst/>
                <a:gdLst/>
                <a:ahLst/>
                <a:cxnLst/>
                <a:rect l="l" t="t" r="r" b="b"/>
                <a:pathLst>
                  <a:path w="9577" h="10820" extrusionOk="0">
                    <a:moveTo>
                      <a:pt x="1" y="0"/>
                    </a:moveTo>
                    <a:lnTo>
                      <a:pt x="51" y="647"/>
                    </a:lnTo>
                    <a:lnTo>
                      <a:pt x="100" y="1269"/>
                    </a:lnTo>
                    <a:lnTo>
                      <a:pt x="150" y="1916"/>
                    </a:lnTo>
                    <a:lnTo>
                      <a:pt x="250" y="2537"/>
                    </a:lnTo>
                    <a:lnTo>
                      <a:pt x="324" y="3159"/>
                    </a:lnTo>
                    <a:lnTo>
                      <a:pt x="448" y="3781"/>
                    </a:lnTo>
                    <a:lnTo>
                      <a:pt x="573" y="4403"/>
                    </a:lnTo>
                    <a:lnTo>
                      <a:pt x="722" y="5000"/>
                    </a:lnTo>
                    <a:lnTo>
                      <a:pt x="871" y="5622"/>
                    </a:lnTo>
                    <a:lnTo>
                      <a:pt x="1045" y="6219"/>
                    </a:lnTo>
                    <a:lnTo>
                      <a:pt x="1220" y="6791"/>
                    </a:lnTo>
                    <a:lnTo>
                      <a:pt x="1419" y="7388"/>
                    </a:lnTo>
                    <a:lnTo>
                      <a:pt x="1841" y="8532"/>
                    </a:lnTo>
                    <a:lnTo>
                      <a:pt x="2339" y="9651"/>
                    </a:lnTo>
                    <a:lnTo>
                      <a:pt x="4130" y="9999"/>
                    </a:lnTo>
                    <a:lnTo>
                      <a:pt x="5920" y="10298"/>
                    </a:lnTo>
                    <a:lnTo>
                      <a:pt x="7761" y="10571"/>
                    </a:lnTo>
                    <a:lnTo>
                      <a:pt x="9577" y="10820"/>
                    </a:lnTo>
                    <a:lnTo>
                      <a:pt x="9328" y="9527"/>
                    </a:lnTo>
                    <a:lnTo>
                      <a:pt x="9104" y="8208"/>
                    </a:lnTo>
                    <a:lnTo>
                      <a:pt x="8930" y="6890"/>
                    </a:lnTo>
                    <a:lnTo>
                      <a:pt x="8756" y="5547"/>
                    </a:lnTo>
                    <a:lnTo>
                      <a:pt x="8631" y="4179"/>
                    </a:lnTo>
                    <a:lnTo>
                      <a:pt x="8532" y="2786"/>
                    </a:lnTo>
                    <a:lnTo>
                      <a:pt x="8457" y="1393"/>
                    </a:lnTo>
                    <a:lnTo>
                      <a:pt x="8408" y="0"/>
                    </a:lnTo>
                    <a:close/>
                  </a:path>
                </a:pathLst>
              </a:custGeom>
              <a:solidFill>
                <a:srgbClr val="2776EA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22" name="Google Shape;78;p15">
                <a:extLst>
                  <a:ext uri="{FF2B5EF4-FFF2-40B4-BE49-F238E27FC236}">
                    <a16:creationId xmlns:a16="http://schemas.microsoft.com/office/drawing/2014/main" id="{A1F3DEE8-96C9-FC3D-3391-EB859E6CEC77}"/>
                  </a:ext>
                </a:extLst>
              </p:cNvPr>
              <p:cNvSpPr/>
              <p:nvPr/>
            </p:nvSpPr>
            <p:spPr>
              <a:xfrm>
                <a:off x="954585" y="892465"/>
                <a:ext cx="1060502" cy="580506"/>
              </a:xfrm>
              <a:custGeom>
                <a:avLst/>
                <a:gdLst/>
                <a:ahLst/>
                <a:cxnLst/>
                <a:rect l="l" t="t" r="r" b="b"/>
                <a:pathLst>
                  <a:path w="51437" h="28156" extrusionOk="0">
                    <a:moveTo>
                      <a:pt x="24152" y="0"/>
                    </a:moveTo>
                    <a:lnTo>
                      <a:pt x="23555" y="25"/>
                    </a:lnTo>
                    <a:lnTo>
                      <a:pt x="22958" y="50"/>
                    </a:lnTo>
                    <a:lnTo>
                      <a:pt x="22386" y="125"/>
                    </a:lnTo>
                    <a:lnTo>
                      <a:pt x="21789" y="199"/>
                    </a:lnTo>
                    <a:lnTo>
                      <a:pt x="21242" y="299"/>
                    </a:lnTo>
                    <a:lnTo>
                      <a:pt x="20670" y="448"/>
                    </a:lnTo>
                    <a:lnTo>
                      <a:pt x="20122" y="597"/>
                    </a:lnTo>
                    <a:lnTo>
                      <a:pt x="19575" y="771"/>
                    </a:lnTo>
                    <a:lnTo>
                      <a:pt x="19053" y="970"/>
                    </a:lnTo>
                    <a:lnTo>
                      <a:pt x="18531" y="1169"/>
                    </a:lnTo>
                    <a:lnTo>
                      <a:pt x="18008" y="1418"/>
                    </a:lnTo>
                    <a:lnTo>
                      <a:pt x="17511" y="1667"/>
                    </a:lnTo>
                    <a:lnTo>
                      <a:pt x="17038" y="1940"/>
                    </a:lnTo>
                    <a:lnTo>
                      <a:pt x="16566" y="2214"/>
                    </a:lnTo>
                    <a:lnTo>
                      <a:pt x="16093" y="2537"/>
                    </a:lnTo>
                    <a:lnTo>
                      <a:pt x="15645" y="2861"/>
                    </a:lnTo>
                    <a:lnTo>
                      <a:pt x="15223" y="3209"/>
                    </a:lnTo>
                    <a:lnTo>
                      <a:pt x="14800" y="3557"/>
                    </a:lnTo>
                    <a:lnTo>
                      <a:pt x="14377" y="3955"/>
                    </a:lnTo>
                    <a:lnTo>
                      <a:pt x="13979" y="4328"/>
                    </a:lnTo>
                    <a:lnTo>
                      <a:pt x="13606" y="4751"/>
                    </a:lnTo>
                    <a:lnTo>
                      <a:pt x="13258" y="5174"/>
                    </a:lnTo>
                    <a:lnTo>
                      <a:pt x="12909" y="5597"/>
                    </a:lnTo>
                    <a:lnTo>
                      <a:pt x="12586" y="6044"/>
                    </a:lnTo>
                    <a:lnTo>
                      <a:pt x="12288" y="6517"/>
                    </a:lnTo>
                    <a:lnTo>
                      <a:pt x="11989" y="6989"/>
                    </a:lnTo>
                    <a:lnTo>
                      <a:pt x="11716" y="7487"/>
                    </a:lnTo>
                    <a:lnTo>
                      <a:pt x="11467" y="7984"/>
                    </a:lnTo>
                    <a:lnTo>
                      <a:pt x="11218" y="8482"/>
                    </a:lnTo>
                    <a:lnTo>
                      <a:pt x="11019" y="9004"/>
                    </a:lnTo>
                    <a:lnTo>
                      <a:pt x="10820" y="9551"/>
                    </a:lnTo>
                    <a:lnTo>
                      <a:pt x="10646" y="10098"/>
                    </a:lnTo>
                    <a:lnTo>
                      <a:pt x="9900" y="9999"/>
                    </a:lnTo>
                    <a:lnTo>
                      <a:pt x="9502" y="9949"/>
                    </a:lnTo>
                    <a:lnTo>
                      <a:pt x="8656" y="9949"/>
                    </a:lnTo>
                    <a:lnTo>
                      <a:pt x="8184" y="9999"/>
                    </a:lnTo>
                    <a:lnTo>
                      <a:pt x="7736" y="10049"/>
                    </a:lnTo>
                    <a:lnTo>
                      <a:pt x="7288" y="10123"/>
                    </a:lnTo>
                    <a:lnTo>
                      <a:pt x="6841" y="10248"/>
                    </a:lnTo>
                    <a:lnTo>
                      <a:pt x="6418" y="10347"/>
                    </a:lnTo>
                    <a:lnTo>
                      <a:pt x="5995" y="10496"/>
                    </a:lnTo>
                    <a:lnTo>
                      <a:pt x="5572" y="10670"/>
                    </a:lnTo>
                    <a:lnTo>
                      <a:pt x="5174" y="10845"/>
                    </a:lnTo>
                    <a:lnTo>
                      <a:pt x="4776" y="11044"/>
                    </a:lnTo>
                    <a:lnTo>
                      <a:pt x="4403" y="11267"/>
                    </a:lnTo>
                    <a:lnTo>
                      <a:pt x="4030" y="11516"/>
                    </a:lnTo>
                    <a:lnTo>
                      <a:pt x="3682" y="11765"/>
                    </a:lnTo>
                    <a:lnTo>
                      <a:pt x="3334" y="12038"/>
                    </a:lnTo>
                    <a:lnTo>
                      <a:pt x="2985" y="12312"/>
                    </a:lnTo>
                    <a:lnTo>
                      <a:pt x="2687" y="12611"/>
                    </a:lnTo>
                    <a:lnTo>
                      <a:pt x="2389" y="12934"/>
                    </a:lnTo>
                    <a:lnTo>
                      <a:pt x="2090" y="13257"/>
                    </a:lnTo>
                    <a:lnTo>
                      <a:pt x="1816" y="13605"/>
                    </a:lnTo>
                    <a:lnTo>
                      <a:pt x="1568" y="13954"/>
                    </a:lnTo>
                    <a:lnTo>
                      <a:pt x="1319" y="14327"/>
                    </a:lnTo>
                    <a:lnTo>
                      <a:pt x="1120" y="14725"/>
                    </a:lnTo>
                    <a:lnTo>
                      <a:pt x="921" y="15098"/>
                    </a:lnTo>
                    <a:lnTo>
                      <a:pt x="722" y="15521"/>
                    </a:lnTo>
                    <a:lnTo>
                      <a:pt x="573" y="15919"/>
                    </a:lnTo>
                    <a:lnTo>
                      <a:pt x="424" y="16341"/>
                    </a:lnTo>
                    <a:lnTo>
                      <a:pt x="299" y="16789"/>
                    </a:lnTo>
                    <a:lnTo>
                      <a:pt x="200" y="17212"/>
                    </a:lnTo>
                    <a:lnTo>
                      <a:pt x="125" y="17660"/>
                    </a:lnTo>
                    <a:lnTo>
                      <a:pt x="51" y="18132"/>
                    </a:lnTo>
                    <a:lnTo>
                      <a:pt x="26" y="18580"/>
                    </a:lnTo>
                    <a:lnTo>
                      <a:pt x="1" y="19052"/>
                    </a:lnTo>
                    <a:lnTo>
                      <a:pt x="26" y="19525"/>
                    </a:lnTo>
                    <a:lnTo>
                      <a:pt x="51" y="19998"/>
                    </a:lnTo>
                    <a:lnTo>
                      <a:pt x="125" y="20445"/>
                    </a:lnTo>
                    <a:lnTo>
                      <a:pt x="200" y="20893"/>
                    </a:lnTo>
                    <a:lnTo>
                      <a:pt x="299" y="21341"/>
                    </a:lnTo>
                    <a:lnTo>
                      <a:pt x="424" y="21764"/>
                    </a:lnTo>
                    <a:lnTo>
                      <a:pt x="573" y="22186"/>
                    </a:lnTo>
                    <a:lnTo>
                      <a:pt x="722" y="22609"/>
                    </a:lnTo>
                    <a:lnTo>
                      <a:pt x="921" y="23007"/>
                    </a:lnTo>
                    <a:lnTo>
                      <a:pt x="1120" y="23405"/>
                    </a:lnTo>
                    <a:lnTo>
                      <a:pt x="1319" y="23778"/>
                    </a:lnTo>
                    <a:lnTo>
                      <a:pt x="1568" y="24151"/>
                    </a:lnTo>
                    <a:lnTo>
                      <a:pt x="1816" y="24500"/>
                    </a:lnTo>
                    <a:lnTo>
                      <a:pt x="2090" y="24848"/>
                    </a:lnTo>
                    <a:lnTo>
                      <a:pt x="2389" y="25171"/>
                    </a:lnTo>
                    <a:lnTo>
                      <a:pt x="2687" y="25494"/>
                    </a:lnTo>
                    <a:lnTo>
                      <a:pt x="2985" y="25793"/>
                    </a:lnTo>
                    <a:lnTo>
                      <a:pt x="3334" y="26091"/>
                    </a:lnTo>
                    <a:lnTo>
                      <a:pt x="3682" y="26340"/>
                    </a:lnTo>
                    <a:lnTo>
                      <a:pt x="4030" y="26614"/>
                    </a:lnTo>
                    <a:lnTo>
                      <a:pt x="4403" y="26838"/>
                    </a:lnTo>
                    <a:lnTo>
                      <a:pt x="4776" y="27061"/>
                    </a:lnTo>
                    <a:lnTo>
                      <a:pt x="5174" y="27260"/>
                    </a:lnTo>
                    <a:lnTo>
                      <a:pt x="5572" y="27434"/>
                    </a:lnTo>
                    <a:lnTo>
                      <a:pt x="5995" y="27609"/>
                    </a:lnTo>
                    <a:lnTo>
                      <a:pt x="6418" y="27758"/>
                    </a:lnTo>
                    <a:lnTo>
                      <a:pt x="6841" y="27882"/>
                    </a:lnTo>
                    <a:lnTo>
                      <a:pt x="7288" y="27982"/>
                    </a:lnTo>
                    <a:lnTo>
                      <a:pt x="7736" y="28056"/>
                    </a:lnTo>
                    <a:lnTo>
                      <a:pt x="8184" y="28106"/>
                    </a:lnTo>
                    <a:lnTo>
                      <a:pt x="8656" y="28156"/>
                    </a:lnTo>
                    <a:lnTo>
                      <a:pt x="40518" y="28156"/>
                    </a:lnTo>
                    <a:lnTo>
                      <a:pt x="41239" y="28131"/>
                    </a:lnTo>
                    <a:lnTo>
                      <a:pt x="41960" y="28056"/>
                    </a:lnTo>
                    <a:lnTo>
                      <a:pt x="42682" y="27932"/>
                    </a:lnTo>
                    <a:lnTo>
                      <a:pt x="43378" y="27783"/>
                    </a:lnTo>
                    <a:lnTo>
                      <a:pt x="44050" y="27584"/>
                    </a:lnTo>
                    <a:lnTo>
                      <a:pt x="44696" y="27335"/>
                    </a:lnTo>
                    <a:lnTo>
                      <a:pt x="45343" y="27037"/>
                    </a:lnTo>
                    <a:lnTo>
                      <a:pt x="45965" y="26713"/>
                    </a:lnTo>
                    <a:lnTo>
                      <a:pt x="46537" y="26340"/>
                    </a:lnTo>
                    <a:lnTo>
                      <a:pt x="47109" y="25942"/>
                    </a:lnTo>
                    <a:lnTo>
                      <a:pt x="47656" y="25519"/>
                    </a:lnTo>
                    <a:lnTo>
                      <a:pt x="48154" y="25047"/>
                    </a:lnTo>
                    <a:lnTo>
                      <a:pt x="48626" y="24549"/>
                    </a:lnTo>
                    <a:lnTo>
                      <a:pt x="49074" y="24027"/>
                    </a:lnTo>
                    <a:lnTo>
                      <a:pt x="49497" y="23455"/>
                    </a:lnTo>
                    <a:lnTo>
                      <a:pt x="49870" y="22883"/>
                    </a:lnTo>
                    <a:lnTo>
                      <a:pt x="50218" y="22261"/>
                    </a:lnTo>
                    <a:lnTo>
                      <a:pt x="50541" y="21589"/>
                    </a:lnTo>
                    <a:lnTo>
                      <a:pt x="50815" y="20918"/>
                    </a:lnTo>
                    <a:lnTo>
                      <a:pt x="51039" y="20222"/>
                    </a:lnTo>
                    <a:lnTo>
                      <a:pt x="51213" y="19500"/>
                    </a:lnTo>
                    <a:lnTo>
                      <a:pt x="51337" y="18754"/>
                    </a:lnTo>
                    <a:lnTo>
                      <a:pt x="51412" y="17983"/>
                    </a:lnTo>
                    <a:lnTo>
                      <a:pt x="51437" y="17212"/>
                    </a:lnTo>
                    <a:lnTo>
                      <a:pt x="51437" y="16665"/>
                    </a:lnTo>
                    <a:lnTo>
                      <a:pt x="51387" y="16093"/>
                    </a:lnTo>
                    <a:lnTo>
                      <a:pt x="51312" y="15545"/>
                    </a:lnTo>
                    <a:lnTo>
                      <a:pt x="51238" y="15023"/>
                    </a:lnTo>
                    <a:lnTo>
                      <a:pt x="51113" y="14476"/>
                    </a:lnTo>
                    <a:lnTo>
                      <a:pt x="50964" y="13979"/>
                    </a:lnTo>
                    <a:lnTo>
                      <a:pt x="50790" y="13456"/>
                    </a:lnTo>
                    <a:lnTo>
                      <a:pt x="50591" y="12959"/>
                    </a:lnTo>
                    <a:lnTo>
                      <a:pt x="50367" y="12486"/>
                    </a:lnTo>
                    <a:lnTo>
                      <a:pt x="50118" y="12014"/>
                    </a:lnTo>
                    <a:lnTo>
                      <a:pt x="49870" y="11541"/>
                    </a:lnTo>
                    <a:lnTo>
                      <a:pt x="49571" y="11093"/>
                    </a:lnTo>
                    <a:lnTo>
                      <a:pt x="49273" y="10670"/>
                    </a:lnTo>
                    <a:lnTo>
                      <a:pt x="48949" y="10273"/>
                    </a:lnTo>
                    <a:lnTo>
                      <a:pt x="48601" y="9875"/>
                    </a:lnTo>
                    <a:lnTo>
                      <a:pt x="48253" y="9477"/>
                    </a:lnTo>
                    <a:lnTo>
                      <a:pt x="47855" y="9128"/>
                    </a:lnTo>
                    <a:lnTo>
                      <a:pt x="47457" y="8780"/>
                    </a:lnTo>
                    <a:lnTo>
                      <a:pt x="47059" y="8457"/>
                    </a:lnTo>
                    <a:lnTo>
                      <a:pt x="46636" y="8158"/>
                    </a:lnTo>
                    <a:lnTo>
                      <a:pt x="46189" y="7860"/>
                    </a:lnTo>
                    <a:lnTo>
                      <a:pt x="45716" y="7611"/>
                    </a:lnTo>
                    <a:lnTo>
                      <a:pt x="45243" y="7362"/>
                    </a:lnTo>
                    <a:lnTo>
                      <a:pt x="44771" y="7139"/>
                    </a:lnTo>
                    <a:lnTo>
                      <a:pt x="44273" y="6940"/>
                    </a:lnTo>
                    <a:lnTo>
                      <a:pt x="43751" y="6766"/>
                    </a:lnTo>
                    <a:lnTo>
                      <a:pt x="43254" y="6616"/>
                    </a:lnTo>
                    <a:lnTo>
                      <a:pt x="42707" y="6492"/>
                    </a:lnTo>
                    <a:lnTo>
                      <a:pt x="42184" y="6417"/>
                    </a:lnTo>
                    <a:lnTo>
                      <a:pt x="41637" y="6343"/>
                    </a:lnTo>
                    <a:lnTo>
                      <a:pt x="41065" y="6293"/>
                    </a:lnTo>
                    <a:lnTo>
                      <a:pt x="39971" y="6293"/>
                    </a:lnTo>
                    <a:lnTo>
                      <a:pt x="39423" y="6343"/>
                    </a:lnTo>
                    <a:lnTo>
                      <a:pt x="38901" y="6392"/>
                    </a:lnTo>
                    <a:lnTo>
                      <a:pt x="38354" y="6492"/>
                    </a:lnTo>
                    <a:lnTo>
                      <a:pt x="37856" y="6616"/>
                    </a:lnTo>
                    <a:lnTo>
                      <a:pt x="37334" y="6741"/>
                    </a:lnTo>
                    <a:lnTo>
                      <a:pt x="36837" y="6915"/>
                    </a:lnTo>
                    <a:lnTo>
                      <a:pt x="36364" y="7089"/>
                    </a:lnTo>
                    <a:lnTo>
                      <a:pt x="35892" y="6318"/>
                    </a:lnTo>
                    <a:lnTo>
                      <a:pt x="35344" y="5572"/>
                    </a:lnTo>
                    <a:lnTo>
                      <a:pt x="34772" y="4875"/>
                    </a:lnTo>
                    <a:lnTo>
                      <a:pt x="34175" y="4204"/>
                    </a:lnTo>
                    <a:lnTo>
                      <a:pt x="33504" y="3582"/>
                    </a:lnTo>
                    <a:lnTo>
                      <a:pt x="32807" y="2985"/>
                    </a:lnTo>
                    <a:lnTo>
                      <a:pt x="32086" y="2463"/>
                    </a:lnTo>
                    <a:lnTo>
                      <a:pt x="31315" y="1965"/>
                    </a:lnTo>
                    <a:lnTo>
                      <a:pt x="30917" y="1741"/>
                    </a:lnTo>
                    <a:lnTo>
                      <a:pt x="30494" y="1517"/>
                    </a:lnTo>
                    <a:lnTo>
                      <a:pt x="30096" y="1318"/>
                    </a:lnTo>
                    <a:lnTo>
                      <a:pt x="29673" y="1144"/>
                    </a:lnTo>
                    <a:lnTo>
                      <a:pt x="29251" y="970"/>
                    </a:lnTo>
                    <a:lnTo>
                      <a:pt x="28803" y="796"/>
                    </a:lnTo>
                    <a:lnTo>
                      <a:pt x="28355" y="647"/>
                    </a:lnTo>
                    <a:lnTo>
                      <a:pt x="27907" y="523"/>
                    </a:lnTo>
                    <a:lnTo>
                      <a:pt x="27460" y="398"/>
                    </a:lnTo>
                    <a:lnTo>
                      <a:pt x="27012" y="299"/>
                    </a:lnTo>
                    <a:lnTo>
                      <a:pt x="26540" y="224"/>
                    </a:lnTo>
                    <a:lnTo>
                      <a:pt x="26067" y="149"/>
                    </a:lnTo>
                    <a:lnTo>
                      <a:pt x="25594" y="75"/>
                    </a:lnTo>
                    <a:lnTo>
                      <a:pt x="25122" y="50"/>
                    </a:lnTo>
                    <a:lnTo>
                      <a:pt x="24624" y="25"/>
                    </a:lnTo>
                    <a:lnTo>
                      <a:pt x="24152" y="0"/>
                    </a:lnTo>
                    <a:close/>
                  </a:path>
                </a:pathLst>
              </a:custGeom>
              <a:solidFill>
                <a:srgbClr val="2776EA">
                  <a:alpha val="1254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23" name="Google Shape;79;p15">
                <a:extLst>
                  <a:ext uri="{FF2B5EF4-FFF2-40B4-BE49-F238E27FC236}">
                    <a16:creationId xmlns:a16="http://schemas.microsoft.com/office/drawing/2014/main" id="{CAB9B369-8771-5739-5C0D-5CB38CDA990C}"/>
                  </a:ext>
                </a:extLst>
              </p:cNvPr>
              <p:cNvSpPr/>
              <p:nvPr/>
            </p:nvSpPr>
            <p:spPr>
              <a:xfrm>
                <a:off x="930009" y="3342660"/>
                <a:ext cx="3397352" cy="1389207"/>
              </a:xfrm>
              <a:custGeom>
                <a:avLst/>
                <a:gdLst/>
                <a:ahLst/>
                <a:cxnLst/>
                <a:rect l="l" t="t" r="r" b="b"/>
                <a:pathLst>
                  <a:path w="164780" h="67380" extrusionOk="0">
                    <a:moveTo>
                      <a:pt x="80164" y="1"/>
                    </a:moveTo>
                    <a:lnTo>
                      <a:pt x="79617" y="7761"/>
                    </a:lnTo>
                    <a:lnTo>
                      <a:pt x="61559" y="13108"/>
                    </a:lnTo>
                    <a:lnTo>
                      <a:pt x="61435" y="14004"/>
                    </a:lnTo>
                    <a:lnTo>
                      <a:pt x="61087" y="16392"/>
                    </a:lnTo>
                    <a:lnTo>
                      <a:pt x="60539" y="19849"/>
                    </a:lnTo>
                    <a:lnTo>
                      <a:pt x="60216" y="21839"/>
                    </a:lnTo>
                    <a:lnTo>
                      <a:pt x="59868" y="23903"/>
                    </a:lnTo>
                    <a:lnTo>
                      <a:pt x="59470" y="26042"/>
                    </a:lnTo>
                    <a:lnTo>
                      <a:pt x="59072" y="28156"/>
                    </a:lnTo>
                    <a:lnTo>
                      <a:pt x="58649" y="30196"/>
                    </a:lnTo>
                    <a:lnTo>
                      <a:pt x="58201" y="32111"/>
                    </a:lnTo>
                    <a:lnTo>
                      <a:pt x="57953" y="33031"/>
                    </a:lnTo>
                    <a:lnTo>
                      <a:pt x="57729" y="33877"/>
                    </a:lnTo>
                    <a:lnTo>
                      <a:pt x="57505" y="34648"/>
                    </a:lnTo>
                    <a:lnTo>
                      <a:pt x="57256" y="35394"/>
                    </a:lnTo>
                    <a:lnTo>
                      <a:pt x="57032" y="36041"/>
                    </a:lnTo>
                    <a:lnTo>
                      <a:pt x="56809" y="36613"/>
                    </a:lnTo>
                    <a:lnTo>
                      <a:pt x="56560" y="37110"/>
                    </a:lnTo>
                    <a:lnTo>
                      <a:pt x="56336" y="37483"/>
                    </a:lnTo>
                    <a:lnTo>
                      <a:pt x="56261" y="37608"/>
                    </a:lnTo>
                    <a:lnTo>
                      <a:pt x="56137" y="37732"/>
                    </a:lnTo>
                    <a:lnTo>
                      <a:pt x="55839" y="37981"/>
                    </a:lnTo>
                    <a:lnTo>
                      <a:pt x="55441" y="38230"/>
                    </a:lnTo>
                    <a:lnTo>
                      <a:pt x="54943" y="38503"/>
                    </a:lnTo>
                    <a:lnTo>
                      <a:pt x="54371" y="38802"/>
                    </a:lnTo>
                    <a:lnTo>
                      <a:pt x="53700" y="39100"/>
                    </a:lnTo>
                    <a:lnTo>
                      <a:pt x="52953" y="39399"/>
                    </a:lnTo>
                    <a:lnTo>
                      <a:pt x="52157" y="39722"/>
                    </a:lnTo>
                    <a:lnTo>
                      <a:pt x="51262" y="40045"/>
                    </a:lnTo>
                    <a:lnTo>
                      <a:pt x="50317" y="40369"/>
                    </a:lnTo>
                    <a:lnTo>
                      <a:pt x="48253" y="41040"/>
                    </a:lnTo>
                    <a:lnTo>
                      <a:pt x="45964" y="41737"/>
                    </a:lnTo>
                    <a:lnTo>
                      <a:pt x="43527" y="42458"/>
                    </a:lnTo>
                    <a:lnTo>
                      <a:pt x="40940" y="43179"/>
                    </a:lnTo>
                    <a:lnTo>
                      <a:pt x="38229" y="43900"/>
                    </a:lnTo>
                    <a:lnTo>
                      <a:pt x="35493" y="44622"/>
                    </a:lnTo>
                    <a:lnTo>
                      <a:pt x="32707" y="45318"/>
                    </a:lnTo>
                    <a:lnTo>
                      <a:pt x="27186" y="46686"/>
                    </a:lnTo>
                    <a:lnTo>
                      <a:pt x="21987" y="47905"/>
                    </a:lnTo>
                    <a:lnTo>
                      <a:pt x="21266" y="48079"/>
                    </a:lnTo>
                    <a:lnTo>
                      <a:pt x="20545" y="48278"/>
                    </a:lnTo>
                    <a:lnTo>
                      <a:pt x="19848" y="48502"/>
                    </a:lnTo>
                    <a:lnTo>
                      <a:pt x="19127" y="48726"/>
                    </a:lnTo>
                    <a:lnTo>
                      <a:pt x="18431" y="48974"/>
                    </a:lnTo>
                    <a:lnTo>
                      <a:pt x="17759" y="49248"/>
                    </a:lnTo>
                    <a:lnTo>
                      <a:pt x="17063" y="49522"/>
                    </a:lnTo>
                    <a:lnTo>
                      <a:pt x="16391" y="49845"/>
                    </a:lnTo>
                    <a:lnTo>
                      <a:pt x="15720" y="50143"/>
                    </a:lnTo>
                    <a:lnTo>
                      <a:pt x="15073" y="50492"/>
                    </a:lnTo>
                    <a:lnTo>
                      <a:pt x="14426" y="50840"/>
                    </a:lnTo>
                    <a:lnTo>
                      <a:pt x="13804" y="51188"/>
                    </a:lnTo>
                    <a:lnTo>
                      <a:pt x="13158" y="51586"/>
                    </a:lnTo>
                    <a:lnTo>
                      <a:pt x="12561" y="51959"/>
                    </a:lnTo>
                    <a:lnTo>
                      <a:pt x="11939" y="52382"/>
                    </a:lnTo>
                    <a:lnTo>
                      <a:pt x="11342" y="52805"/>
                    </a:lnTo>
                    <a:lnTo>
                      <a:pt x="10770" y="53252"/>
                    </a:lnTo>
                    <a:lnTo>
                      <a:pt x="10198" y="53700"/>
                    </a:lnTo>
                    <a:lnTo>
                      <a:pt x="9626" y="54173"/>
                    </a:lnTo>
                    <a:lnTo>
                      <a:pt x="9079" y="54670"/>
                    </a:lnTo>
                    <a:lnTo>
                      <a:pt x="8531" y="55168"/>
                    </a:lnTo>
                    <a:lnTo>
                      <a:pt x="8009" y="55665"/>
                    </a:lnTo>
                    <a:lnTo>
                      <a:pt x="7487" y="56187"/>
                    </a:lnTo>
                    <a:lnTo>
                      <a:pt x="6989" y="56735"/>
                    </a:lnTo>
                    <a:lnTo>
                      <a:pt x="6517" y="57282"/>
                    </a:lnTo>
                    <a:lnTo>
                      <a:pt x="6044" y="57854"/>
                    </a:lnTo>
                    <a:lnTo>
                      <a:pt x="5572" y="58426"/>
                    </a:lnTo>
                    <a:lnTo>
                      <a:pt x="5124" y="59023"/>
                    </a:lnTo>
                    <a:lnTo>
                      <a:pt x="4701" y="59620"/>
                    </a:lnTo>
                    <a:lnTo>
                      <a:pt x="4278" y="60242"/>
                    </a:lnTo>
                    <a:lnTo>
                      <a:pt x="3880" y="60863"/>
                    </a:lnTo>
                    <a:lnTo>
                      <a:pt x="3482" y="61485"/>
                    </a:lnTo>
                    <a:lnTo>
                      <a:pt x="0" y="67380"/>
                    </a:lnTo>
                    <a:lnTo>
                      <a:pt x="164779" y="67380"/>
                    </a:lnTo>
                    <a:lnTo>
                      <a:pt x="161297" y="61485"/>
                    </a:lnTo>
                    <a:lnTo>
                      <a:pt x="160924" y="60863"/>
                    </a:lnTo>
                    <a:lnTo>
                      <a:pt x="160501" y="60242"/>
                    </a:lnTo>
                    <a:lnTo>
                      <a:pt x="160103" y="59620"/>
                    </a:lnTo>
                    <a:lnTo>
                      <a:pt x="159656" y="59023"/>
                    </a:lnTo>
                    <a:lnTo>
                      <a:pt x="159208" y="58426"/>
                    </a:lnTo>
                    <a:lnTo>
                      <a:pt x="158760" y="57854"/>
                    </a:lnTo>
                    <a:lnTo>
                      <a:pt x="158288" y="57282"/>
                    </a:lnTo>
                    <a:lnTo>
                      <a:pt x="157790" y="56735"/>
                    </a:lnTo>
                    <a:lnTo>
                      <a:pt x="157293" y="56187"/>
                    </a:lnTo>
                    <a:lnTo>
                      <a:pt x="156770" y="55665"/>
                    </a:lnTo>
                    <a:lnTo>
                      <a:pt x="156248" y="55168"/>
                    </a:lnTo>
                    <a:lnTo>
                      <a:pt x="155701" y="54670"/>
                    </a:lnTo>
                    <a:lnTo>
                      <a:pt x="155154" y="54173"/>
                    </a:lnTo>
                    <a:lnTo>
                      <a:pt x="154607" y="53700"/>
                    </a:lnTo>
                    <a:lnTo>
                      <a:pt x="154034" y="53252"/>
                    </a:lnTo>
                    <a:lnTo>
                      <a:pt x="153438" y="52805"/>
                    </a:lnTo>
                    <a:lnTo>
                      <a:pt x="152841" y="52382"/>
                    </a:lnTo>
                    <a:lnTo>
                      <a:pt x="152244" y="51959"/>
                    </a:lnTo>
                    <a:lnTo>
                      <a:pt x="151622" y="51586"/>
                    </a:lnTo>
                    <a:lnTo>
                      <a:pt x="151000" y="51188"/>
                    </a:lnTo>
                    <a:lnTo>
                      <a:pt x="150353" y="50840"/>
                    </a:lnTo>
                    <a:lnTo>
                      <a:pt x="149707" y="50492"/>
                    </a:lnTo>
                    <a:lnTo>
                      <a:pt x="149060" y="50143"/>
                    </a:lnTo>
                    <a:lnTo>
                      <a:pt x="148388" y="49845"/>
                    </a:lnTo>
                    <a:lnTo>
                      <a:pt x="147717" y="49522"/>
                    </a:lnTo>
                    <a:lnTo>
                      <a:pt x="147045" y="49248"/>
                    </a:lnTo>
                    <a:lnTo>
                      <a:pt x="146349" y="48974"/>
                    </a:lnTo>
                    <a:lnTo>
                      <a:pt x="145652" y="48726"/>
                    </a:lnTo>
                    <a:lnTo>
                      <a:pt x="144956" y="48502"/>
                    </a:lnTo>
                    <a:lnTo>
                      <a:pt x="144235" y="48278"/>
                    </a:lnTo>
                    <a:lnTo>
                      <a:pt x="143513" y="48079"/>
                    </a:lnTo>
                    <a:lnTo>
                      <a:pt x="142792" y="47905"/>
                    </a:lnTo>
                    <a:lnTo>
                      <a:pt x="137594" y="46686"/>
                    </a:lnTo>
                    <a:lnTo>
                      <a:pt x="132072" y="45318"/>
                    </a:lnTo>
                    <a:lnTo>
                      <a:pt x="129311" y="44622"/>
                    </a:lnTo>
                    <a:lnTo>
                      <a:pt x="126551" y="43900"/>
                    </a:lnTo>
                    <a:lnTo>
                      <a:pt x="123864" y="43179"/>
                    </a:lnTo>
                    <a:lnTo>
                      <a:pt x="121278" y="42458"/>
                    </a:lnTo>
                    <a:lnTo>
                      <a:pt x="118815" y="41737"/>
                    </a:lnTo>
                    <a:lnTo>
                      <a:pt x="116552" y="41040"/>
                    </a:lnTo>
                    <a:lnTo>
                      <a:pt x="114463" y="40369"/>
                    </a:lnTo>
                    <a:lnTo>
                      <a:pt x="113517" y="40045"/>
                    </a:lnTo>
                    <a:lnTo>
                      <a:pt x="112647" y="39722"/>
                    </a:lnTo>
                    <a:lnTo>
                      <a:pt x="111826" y="39399"/>
                    </a:lnTo>
                    <a:lnTo>
                      <a:pt x="111080" y="39100"/>
                    </a:lnTo>
                    <a:lnTo>
                      <a:pt x="110433" y="38802"/>
                    </a:lnTo>
                    <a:lnTo>
                      <a:pt x="109836" y="38503"/>
                    </a:lnTo>
                    <a:lnTo>
                      <a:pt x="109364" y="38230"/>
                    </a:lnTo>
                    <a:lnTo>
                      <a:pt x="108966" y="37981"/>
                    </a:lnTo>
                    <a:lnTo>
                      <a:pt x="108643" y="37732"/>
                    </a:lnTo>
                    <a:lnTo>
                      <a:pt x="108543" y="37608"/>
                    </a:lnTo>
                    <a:lnTo>
                      <a:pt x="108444" y="37483"/>
                    </a:lnTo>
                    <a:lnTo>
                      <a:pt x="108220" y="37110"/>
                    </a:lnTo>
                    <a:lnTo>
                      <a:pt x="107996" y="36613"/>
                    </a:lnTo>
                    <a:lnTo>
                      <a:pt x="107747" y="36041"/>
                    </a:lnTo>
                    <a:lnTo>
                      <a:pt x="107523" y="35394"/>
                    </a:lnTo>
                    <a:lnTo>
                      <a:pt x="107299" y="34648"/>
                    </a:lnTo>
                    <a:lnTo>
                      <a:pt x="107051" y="33877"/>
                    </a:lnTo>
                    <a:lnTo>
                      <a:pt x="106827" y="33031"/>
                    </a:lnTo>
                    <a:lnTo>
                      <a:pt x="106603" y="32111"/>
                    </a:lnTo>
                    <a:lnTo>
                      <a:pt x="106155" y="30196"/>
                    </a:lnTo>
                    <a:lnTo>
                      <a:pt x="105732" y="28156"/>
                    </a:lnTo>
                    <a:lnTo>
                      <a:pt x="105310" y="26042"/>
                    </a:lnTo>
                    <a:lnTo>
                      <a:pt x="104912" y="23903"/>
                    </a:lnTo>
                    <a:lnTo>
                      <a:pt x="104563" y="21839"/>
                    </a:lnTo>
                    <a:lnTo>
                      <a:pt x="104240" y="19849"/>
                    </a:lnTo>
                    <a:lnTo>
                      <a:pt x="103718" y="16392"/>
                    </a:lnTo>
                    <a:lnTo>
                      <a:pt x="103370" y="14004"/>
                    </a:lnTo>
                    <a:lnTo>
                      <a:pt x="103245" y="13108"/>
                    </a:lnTo>
                    <a:lnTo>
                      <a:pt x="88844" y="8855"/>
                    </a:lnTo>
                    <a:lnTo>
                      <a:pt x="89391" y="1195"/>
                    </a:lnTo>
                    <a:lnTo>
                      <a:pt x="80164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24" name="Google Shape;80;p15">
                <a:extLst>
                  <a:ext uri="{FF2B5EF4-FFF2-40B4-BE49-F238E27FC236}">
                    <a16:creationId xmlns:a16="http://schemas.microsoft.com/office/drawing/2014/main" id="{8B0F8EFA-0AB5-8C90-1840-4D587EFCDEC4}"/>
                  </a:ext>
                </a:extLst>
              </p:cNvPr>
              <p:cNvSpPr/>
              <p:nvPr/>
            </p:nvSpPr>
            <p:spPr>
              <a:xfrm>
                <a:off x="1934081" y="2035016"/>
                <a:ext cx="1389207" cy="1967652"/>
              </a:xfrm>
              <a:custGeom>
                <a:avLst/>
                <a:gdLst/>
                <a:ahLst/>
                <a:cxnLst/>
                <a:rect l="l" t="t" r="r" b="b"/>
                <a:pathLst>
                  <a:path w="67380" h="95436" extrusionOk="0">
                    <a:moveTo>
                      <a:pt x="33478" y="0"/>
                    </a:moveTo>
                    <a:lnTo>
                      <a:pt x="32857" y="25"/>
                    </a:lnTo>
                    <a:lnTo>
                      <a:pt x="31862" y="75"/>
                    </a:lnTo>
                    <a:lnTo>
                      <a:pt x="30519" y="174"/>
                    </a:lnTo>
                    <a:lnTo>
                      <a:pt x="29748" y="249"/>
                    </a:lnTo>
                    <a:lnTo>
                      <a:pt x="28902" y="348"/>
                    </a:lnTo>
                    <a:lnTo>
                      <a:pt x="28006" y="497"/>
                    </a:lnTo>
                    <a:lnTo>
                      <a:pt x="27061" y="647"/>
                    </a:lnTo>
                    <a:lnTo>
                      <a:pt x="26042" y="846"/>
                    </a:lnTo>
                    <a:lnTo>
                      <a:pt x="24997" y="1070"/>
                    </a:lnTo>
                    <a:lnTo>
                      <a:pt x="23903" y="1318"/>
                    </a:lnTo>
                    <a:lnTo>
                      <a:pt x="22758" y="1617"/>
                    </a:lnTo>
                    <a:lnTo>
                      <a:pt x="21589" y="1965"/>
                    </a:lnTo>
                    <a:lnTo>
                      <a:pt x="20396" y="2363"/>
                    </a:lnTo>
                    <a:lnTo>
                      <a:pt x="19202" y="2786"/>
                    </a:lnTo>
                    <a:lnTo>
                      <a:pt x="17958" y="3283"/>
                    </a:lnTo>
                    <a:lnTo>
                      <a:pt x="16739" y="3830"/>
                    </a:lnTo>
                    <a:lnTo>
                      <a:pt x="15496" y="4427"/>
                    </a:lnTo>
                    <a:lnTo>
                      <a:pt x="14252" y="5099"/>
                    </a:lnTo>
                    <a:lnTo>
                      <a:pt x="13630" y="5447"/>
                    </a:lnTo>
                    <a:lnTo>
                      <a:pt x="13008" y="5820"/>
                    </a:lnTo>
                    <a:lnTo>
                      <a:pt x="12387" y="6193"/>
                    </a:lnTo>
                    <a:lnTo>
                      <a:pt x="11790" y="6616"/>
                    </a:lnTo>
                    <a:lnTo>
                      <a:pt x="11168" y="7014"/>
                    </a:lnTo>
                    <a:lnTo>
                      <a:pt x="10571" y="7462"/>
                    </a:lnTo>
                    <a:lnTo>
                      <a:pt x="9974" y="7909"/>
                    </a:lnTo>
                    <a:lnTo>
                      <a:pt x="9377" y="8382"/>
                    </a:lnTo>
                    <a:lnTo>
                      <a:pt x="8780" y="8879"/>
                    </a:lnTo>
                    <a:lnTo>
                      <a:pt x="8208" y="9402"/>
                    </a:lnTo>
                    <a:lnTo>
                      <a:pt x="7636" y="9924"/>
                    </a:lnTo>
                    <a:lnTo>
                      <a:pt x="7064" y="10471"/>
                    </a:lnTo>
                    <a:lnTo>
                      <a:pt x="6517" y="11043"/>
                    </a:lnTo>
                    <a:lnTo>
                      <a:pt x="5970" y="11640"/>
                    </a:lnTo>
                    <a:lnTo>
                      <a:pt x="5422" y="12237"/>
                    </a:lnTo>
                    <a:lnTo>
                      <a:pt x="4900" y="12884"/>
                    </a:lnTo>
                    <a:lnTo>
                      <a:pt x="4403" y="13531"/>
                    </a:lnTo>
                    <a:lnTo>
                      <a:pt x="3880" y="14202"/>
                    </a:lnTo>
                    <a:lnTo>
                      <a:pt x="3632" y="14774"/>
                    </a:lnTo>
                    <a:lnTo>
                      <a:pt x="3333" y="15471"/>
                    </a:lnTo>
                    <a:lnTo>
                      <a:pt x="2960" y="16466"/>
                    </a:lnTo>
                    <a:lnTo>
                      <a:pt x="2537" y="17759"/>
                    </a:lnTo>
                    <a:lnTo>
                      <a:pt x="2313" y="18505"/>
                    </a:lnTo>
                    <a:lnTo>
                      <a:pt x="2065" y="19351"/>
                    </a:lnTo>
                    <a:lnTo>
                      <a:pt x="1841" y="20246"/>
                    </a:lnTo>
                    <a:lnTo>
                      <a:pt x="1617" y="21216"/>
                    </a:lnTo>
                    <a:lnTo>
                      <a:pt x="1393" y="22261"/>
                    </a:lnTo>
                    <a:lnTo>
                      <a:pt x="1169" y="23380"/>
                    </a:lnTo>
                    <a:lnTo>
                      <a:pt x="945" y="24574"/>
                    </a:lnTo>
                    <a:lnTo>
                      <a:pt x="771" y="25842"/>
                    </a:lnTo>
                    <a:lnTo>
                      <a:pt x="572" y="27186"/>
                    </a:lnTo>
                    <a:lnTo>
                      <a:pt x="423" y="28603"/>
                    </a:lnTo>
                    <a:lnTo>
                      <a:pt x="274" y="30096"/>
                    </a:lnTo>
                    <a:lnTo>
                      <a:pt x="174" y="31663"/>
                    </a:lnTo>
                    <a:lnTo>
                      <a:pt x="75" y="33304"/>
                    </a:lnTo>
                    <a:lnTo>
                      <a:pt x="25" y="35020"/>
                    </a:lnTo>
                    <a:lnTo>
                      <a:pt x="0" y="36836"/>
                    </a:lnTo>
                    <a:lnTo>
                      <a:pt x="25" y="38701"/>
                    </a:lnTo>
                    <a:lnTo>
                      <a:pt x="75" y="40642"/>
                    </a:lnTo>
                    <a:lnTo>
                      <a:pt x="174" y="42681"/>
                    </a:lnTo>
                    <a:lnTo>
                      <a:pt x="324" y="44770"/>
                    </a:lnTo>
                    <a:lnTo>
                      <a:pt x="498" y="46959"/>
                    </a:lnTo>
                    <a:lnTo>
                      <a:pt x="746" y="49223"/>
                    </a:lnTo>
                    <a:lnTo>
                      <a:pt x="1045" y="51561"/>
                    </a:lnTo>
                    <a:lnTo>
                      <a:pt x="1468" y="59719"/>
                    </a:lnTo>
                    <a:lnTo>
                      <a:pt x="1791" y="65663"/>
                    </a:lnTo>
                    <a:lnTo>
                      <a:pt x="1915" y="67852"/>
                    </a:lnTo>
                    <a:lnTo>
                      <a:pt x="1990" y="69071"/>
                    </a:lnTo>
                    <a:lnTo>
                      <a:pt x="2065" y="69270"/>
                    </a:lnTo>
                    <a:lnTo>
                      <a:pt x="2214" y="69568"/>
                    </a:lnTo>
                    <a:lnTo>
                      <a:pt x="2438" y="69966"/>
                    </a:lnTo>
                    <a:lnTo>
                      <a:pt x="2761" y="70464"/>
                    </a:lnTo>
                    <a:lnTo>
                      <a:pt x="3607" y="71682"/>
                    </a:lnTo>
                    <a:lnTo>
                      <a:pt x="4726" y="73150"/>
                    </a:lnTo>
                    <a:lnTo>
                      <a:pt x="6044" y="74866"/>
                    </a:lnTo>
                    <a:lnTo>
                      <a:pt x="7537" y="76731"/>
                    </a:lnTo>
                    <a:lnTo>
                      <a:pt x="9153" y="78721"/>
                    </a:lnTo>
                    <a:lnTo>
                      <a:pt x="10845" y="80786"/>
                    </a:lnTo>
                    <a:lnTo>
                      <a:pt x="12611" y="82850"/>
                    </a:lnTo>
                    <a:lnTo>
                      <a:pt x="14376" y="84865"/>
                    </a:lnTo>
                    <a:lnTo>
                      <a:pt x="16093" y="86805"/>
                    </a:lnTo>
                    <a:lnTo>
                      <a:pt x="17734" y="88596"/>
                    </a:lnTo>
                    <a:lnTo>
                      <a:pt x="19251" y="90187"/>
                    </a:lnTo>
                    <a:lnTo>
                      <a:pt x="19948" y="90884"/>
                    </a:lnTo>
                    <a:lnTo>
                      <a:pt x="20619" y="91530"/>
                    </a:lnTo>
                    <a:lnTo>
                      <a:pt x="21216" y="92078"/>
                    </a:lnTo>
                    <a:lnTo>
                      <a:pt x="21764" y="92575"/>
                    </a:lnTo>
                    <a:lnTo>
                      <a:pt x="22261" y="92948"/>
                    </a:lnTo>
                    <a:lnTo>
                      <a:pt x="22684" y="93247"/>
                    </a:lnTo>
                    <a:lnTo>
                      <a:pt x="23057" y="93495"/>
                    </a:lnTo>
                    <a:lnTo>
                      <a:pt x="23480" y="93694"/>
                    </a:lnTo>
                    <a:lnTo>
                      <a:pt x="23903" y="93893"/>
                    </a:lnTo>
                    <a:lnTo>
                      <a:pt x="24325" y="94092"/>
                    </a:lnTo>
                    <a:lnTo>
                      <a:pt x="24773" y="94266"/>
                    </a:lnTo>
                    <a:lnTo>
                      <a:pt x="25221" y="94416"/>
                    </a:lnTo>
                    <a:lnTo>
                      <a:pt x="26116" y="94689"/>
                    </a:lnTo>
                    <a:lnTo>
                      <a:pt x="27036" y="94913"/>
                    </a:lnTo>
                    <a:lnTo>
                      <a:pt x="27957" y="95087"/>
                    </a:lnTo>
                    <a:lnTo>
                      <a:pt x="28852" y="95212"/>
                    </a:lnTo>
                    <a:lnTo>
                      <a:pt x="29723" y="95311"/>
                    </a:lnTo>
                    <a:lnTo>
                      <a:pt x="30543" y="95386"/>
                    </a:lnTo>
                    <a:lnTo>
                      <a:pt x="31290" y="95411"/>
                    </a:lnTo>
                    <a:lnTo>
                      <a:pt x="31961" y="95435"/>
                    </a:lnTo>
                    <a:lnTo>
                      <a:pt x="33379" y="95435"/>
                    </a:lnTo>
                    <a:lnTo>
                      <a:pt x="33702" y="95411"/>
                    </a:lnTo>
                    <a:lnTo>
                      <a:pt x="34001" y="95435"/>
                    </a:lnTo>
                    <a:lnTo>
                      <a:pt x="35418" y="95435"/>
                    </a:lnTo>
                    <a:lnTo>
                      <a:pt x="36090" y="95411"/>
                    </a:lnTo>
                    <a:lnTo>
                      <a:pt x="36861" y="95386"/>
                    </a:lnTo>
                    <a:lnTo>
                      <a:pt x="37657" y="95311"/>
                    </a:lnTo>
                    <a:lnTo>
                      <a:pt x="38527" y="95212"/>
                    </a:lnTo>
                    <a:lnTo>
                      <a:pt x="39423" y="95087"/>
                    </a:lnTo>
                    <a:lnTo>
                      <a:pt x="40343" y="94913"/>
                    </a:lnTo>
                    <a:lnTo>
                      <a:pt x="41263" y="94689"/>
                    </a:lnTo>
                    <a:lnTo>
                      <a:pt x="42184" y="94416"/>
                    </a:lnTo>
                    <a:lnTo>
                      <a:pt x="42631" y="94266"/>
                    </a:lnTo>
                    <a:lnTo>
                      <a:pt x="43054" y="94092"/>
                    </a:lnTo>
                    <a:lnTo>
                      <a:pt x="43502" y="93893"/>
                    </a:lnTo>
                    <a:lnTo>
                      <a:pt x="43925" y="93694"/>
                    </a:lnTo>
                    <a:lnTo>
                      <a:pt x="44323" y="93495"/>
                    </a:lnTo>
                    <a:lnTo>
                      <a:pt x="44721" y="93247"/>
                    </a:lnTo>
                    <a:lnTo>
                      <a:pt x="45143" y="92948"/>
                    </a:lnTo>
                    <a:lnTo>
                      <a:pt x="45616" y="92575"/>
                    </a:lnTo>
                    <a:lnTo>
                      <a:pt x="46163" y="92078"/>
                    </a:lnTo>
                    <a:lnTo>
                      <a:pt x="46785" y="91530"/>
                    </a:lnTo>
                    <a:lnTo>
                      <a:pt x="47432" y="90884"/>
                    </a:lnTo>
                    <a:lnTo>
                      <a:pt x="48128" y="90187"/>
                    </a:lnTo>
                    <a:lnTo>
                      <a:pt x="49645" y="88596"/>
                    </a:lnTo>
                    <a:lnTo>
                      <a:pt x="51287" y="86805"/>
                    </a:lnTo>
                    <a:lnTo>
                      <a:pt x="53028" y="84865"/>
                    </a:lnTo>
                    <a:lnTo>
                      <a:pt x="54769" y="82850"/>
                    </a:lnTo>
                    <a:lnTo>
                      <a:pt x="56535" y="80786"/>
                    </a:lnTo>
                    <a:lnTo>
                      <a:pt x="58251" y="78721"/>
                    </a:lnTo>
                    <a:lnTo>
                      <a:pt x="59868" y="76731"/>
                    </a:lnTo>
                    <a:lnTo>
                      <a:pt x="61360" y="74866"/>
                    </a:lnTo>
                    <a:lnTo>
                      <a:pt x="62678" y="73150"/>
                    </a:lnTo>
                    <a:lnTo>
                      <a:pt x="63773" y="71682"/>
                    </a:lnTo>
                    <a:lnTo>
                      <a:pt x="64618" y="70464"/>
                    </a:lnTo>
                    <a:lnTo>
                      <a:pt x="64942" y="69966"/>
                    </a:lnTo>
                    <a:lnTo>
                      <a:pt x="65191" y="69568"/>
                    </a:lnTo>
                    <a:lnTo>
                      <a:pt x="65340" y="69270"/>
                    </a:lnTo>
                    <a:lnTo>
                      <a:pt x="65390" y="69071"/>
                    </a:lnTo>
                    <a:lnTo>
                      <a:pt x="65489" y="67852"/>
                    </a:lnTo>
                    <a:lnTo>
                      <a:pt x="65613" y="65663"/>
                    </a:lnTo>
                    <a:lnTo>
                      <a:pt x="65937" y="59719"/>
                    </a:lnTo>
                    <a:lnTo>
                      <a:pt x="66335" y="51561"/>
                    </a:lnTo>
                    <a:lnTo>
                      <a:pt x="66633" y="49223"/>
                    </a:lnTo>
                    <a:lnTo>
                      <a:pt x="66882" y="46959"/>
                    </a:lnTo>
                    <a:lnTo>
                      <a:pt x="67081" y="44770"/>
                    </a:lnTo>
                    <a:lnTo>
                      <a:pt x="67205" y="42681"/>
                    </a:lnTo>
                    <a:lnTo>
                      <a:pt x="67305" y="40642"/>
                    </a:lnTo>
                    <a:lnTo>
                      <a:pt x="67379" y="38701"/>
                    </a:lnTo>
                    <a:lnTo>
                      <a:pt x="67379" y="36836"/>
                    </a:lnTo>
                    <a:lnTo>
                      <a:pt x="67354" y="35020"/>
                    </a:lnTo>
                    <a:lnTo>
                      <a:pt x="67305" y="33304"/>
                    </a:lnTo>
                    <a:lnTo>
                      <a:pt x="67230" y="31663"/>
                    </a:lnTo>
                    <a:lnTo>
                      <a:pt x="67106" y="30096"/>
                    </a:lnTo>
                    <a:lnTo>
                      <a:pt x="66956" y="28603"/>
                    </a:lnTo>
                    <a:lnTo>
                      <a:pt x="66807" y="27186"/>
                    </a:lnTo>
                    <a:lnTo>
                      <a:pt x="66633" y="25842"/>
                    </a:lnTo>
                    <a:lnTo>
                      <a:pt x="66434" y="24574"/>
                    </a:lnTo>
                    <a:lnTo>
                      <a:pt x="66235" y="23380"/>
                    </a:lnTo>
                    <a:lnTo>
                      <a:pt x="66011" y="22261"/>
                    </a:lnTo>
                    <a:lnTo>
                      <a:pt x="65787" y="21216"/>
                    </a:lnTo>
                    <a:lnTo>
                      <a:pt x="65539" y="20246"/>
                    </a:lnTo>
                    <a:lnTo>
                      <a:pt x="65315" y="19351"/>
                    </a:lnTo>
                    <a:lnTo>
                      <a:pt x="65091" y="18505"/>
                    </a:lnTo>
                    <a:lnTo>
                      <a:pt x="64867" y="17759"/>
                    </a:lnTo>
                    <a:lnTo>
                      <a:pt x="64444" y="16466"/>
                    </a:lnTo>
                    <a:lnTo>
                      <a:pt x="64071" y="15471"/>
                    </a:lnTo>
                    <a:lnTo>
                      <a:pt x="63773" y="14774"/>
                    </a:lnTo>
                    <a:lnTo>
                      <a:pt x="63499" y="14202"/>
                    </a:lnTo>
                    <a:lnTo>
                      <a:pt x="63002" y="13531"/>
                    </a:lnTo>
                    <a:lnTo>
                      <a:pt x="62479" y="12884"/>
                    </a:lnTo>
                    <a:lnTo>
                      <a:pt x="61957" y="12237"/>
                    </a:lnTo>
                    <a:lnTo>
                      <a:pt x="61410" y="11640"/>
                    </a:lnTo>
                    <a:lnTo>
                      <a:pt x="60888" y="11043"/>
                    </a:lnTo>
                    <a:lnTo>
                      <a:pt x="60316" y="10471"/>
                    </a:lnTo>
                    <a:lnTo>
                      <a:pt x="59744" y="9924"/>
                    </a:lnTo>
                    <a:lnTo>
                      <a:pt x="59171" y="9402"/>
                    </a:lnTo>
                    <a:lnTo>
                      <a:pt x="58599" y="8879"/>
                    </a:lnTo>
                    <a:lnTo>
                      <a:pt x="58002" y="8382"/>
                    </a:lnTo>
                    <a:lnTo>
                      <a:pt x="57430" y="7909"/>
                    </a:lnTo>
                    <a:lnTo>
                      <a:pt x="56833" y="7462"/>
                    </a:lnTo>
                    <a:lnTo>
                      <a:pt x="56212" y="7014"/>
                    </a:lnTo>
                    <a:lnTo>
                      <a:pt x="55615" y="6616"/>
                    </a:lnTo>
                    <a:lnTo>
                      <a:pt x="54993" y="6193"/>
                    </a:lnTo>
                    <a:lnTo>
                      <a:pt x="54371" y="5820"/>
                    </a:lnTo>
                    <a:lnTo>
                      <a:pt x="53774" y="5447"/>
                    </a:lnTo>
                    <a:lnTo>
                      <a:pt x="53152" y="5099"/>
                    </a:lnTo>
                    <a:lnTo>
                      <a:pt x="51909" y="4427"/>
                    </a:lnTo>
                    <a:lnTo>
                      <a:pt x="50665" y="3830"/>
                    </a:lnTo>
                    <a:lnTo>
                      <a:pt x="49422" y="3283"/>
                    </a:lnTo>
                    <a:lnTo>
                      <a:pt x="48203" y="2786"/>
                    </a:lnTo>
                    <a:lnTo>
                      <a:pt x="46984" y="2363"/>
                    </a:lnTo>
                    <a:lnTo>
                      <a:pt x="45790" y="1965"/>
                    </a:lnTo>
                    <a:lnTo>
                      <a:pt x="44621" y="1617"/>
                    </a:lnTo>
                    <a:lnTo>
                      <a:pt x="43502" y="1318"/>
                    </a:lnTo>
                    <a:lnTo>
                      <a:pt x="42408" y="1070"/>
                    </a:lnTo>
                    <a:lnTo>
                      <a:pt x="41338" y="846"/>
                    </a:lnTo>
                    <a:lnTo>
                      <a:pt x="40343" y="647"/>
                    </a:lnTo>
                    <a:lnTo>
                      <a:pt x="39373" y="497"/>
                    </a:lnTo>
                    <a:lnTo>
                      <a:pt x="38478" y="348"/>
                    </a:lnTo>
                    <a:lnTo>
                      <a:pt x="37632" y="249"/>
                    </a:lnTo>
                    <a:lnTo>
                      <a:pt x="36861" y="174"/>
                    </a:lnTo>
                    <a:lnTo>
                      <a:pt x="35543" y="75"/>
                    </a:lnTo>
                    <a:lnTo>
                      <a:pt x="34548" y="25"/>
                    </a:lnTo>
                    <a:lnTo>
                      <a:pt x="33901" y="0"/>
                    </a:lnTo>
                    <a:lnTo>
                      <a:pt x="33702" y="25"/>
                    </a:lnTo>
                    <a:lnTo>
                      <a:pt x="33478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25" name="Google Shape;81;p15">
                <a:extLst>
                  <a:ext uri="{FF2B5EF4-FFF2-40B4-BE49-F238E27FC236}">
                    <a16:creationId xmlns:a16="http://schemas.microsoft.com/office/drawing/2014/main" id="{E8BC5B7A-0252-9DA4-7768-EA2009285404}"/>
                  </a:ext>
                </a:extLst>
              </p:cNvPr>
              <p:cNvSpPr/>
              <p:nvPr/>
            </p:nvSpPr>
            <p:spPr>
              <a:xfrm>
                <a:off x="3280198" y="2814976"/>
                <a:ext cx="130777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43" h="20820" extrusionOk="0">
                    <a:moveTo>
                      <a:pt x="3681" y="1"/>
                    </a:moveTo>
                    <a:lnTo>
                      <a:pt x="3432" y="51"/>
                    </a:lnTo>
                    <a:lnTo>
                      <a:pt x="3209" y="125"/>
                    </a:lnTo>
                    <a:lnTo>
                      <a:pt x="2960" y="250"/>
                    </a:lnTo>
                    <a:lnTo>
                      <a:pt x="2736" y="399"/>
                    </a:lnTo>
                    <a:lnTo>
                      <a:pt x="2512" y="548"/>
                    </a:lnTo>
                    <a:lnTo>
                      <a:pt x="2313" y="747"/>
                    </a:lnTo>
                    <a:lnTo>
                      <a:pt x="2089" y="946"/>
                    </a:lnTo>
                    <a:lnTo>
                      <a:pt x="1691" y="1394"/>
                    </a:lnTo>
                    <a:lnTo>
                      <a:pt x="1318" y="1891"/>
                    </a:lnTo>
                    <a:lnTo>
                      <a:pt x="995" y="2389"/>
                    </a:lnTo>
                    <a:lnTo>
                      <a:pt x="696" y="2886"/>
                    </a:lnTo>
                    <a:lnTo>
                      <a:pt x="473" y="3359"/>
                    </a:lnTo>
                    <a:lnTo>
                      <a:pt x="124" y="4080"/>
                    </a:lnTo>
                    <a:lnTo>
                      <a:pt x="0" y="4354"/>
                    </a:lnTo>
                    <a:lnTo>
                      <a:pt x="398" y="20819"/>
                    </a:lnTo>
                    <a:lnTo>
                      <a:pt x="3756" y="16964"/>
                    </a:lnTo>
                    <a:lnTo>
                      <a:pt x="3930" y="16392"/>
                    </a:lnTo>
                    <a:lnTo>
                      <a:pt x="4402" y="14900"/>
                    </a:lnTo>
                    <a:lnTo>
                      <a:pt x="4701" y="13880"/>
                    </a:lnTo>
                    <a:lnTo>
                      <a:pt x="4999" y="12736"/>
                    </a:lnTo>
                    <a:lnTo>
                      <a:pt x="5323" y="11467"/>
                    </a:lnTo>
                    <a:lnTo>
                      <a:pt x="5621" y="10149"/>
                    </a:lnTo>
                    <a:lnTo>
                      <a:pt x="5895" y="8781"/>
                    </a:lnTo>
                    <a:lnTo>
                      <a:pt x="6119" y="7413"/>
                    </a:lnTo>
                    <a:lnTo>
                      <a:pt x="6193" y="6717"/>
                    </a:lnTo>
                    <a:lnTo>
                      <a:pt x="6268" y="6070"/>
                    </a:lnTo>
                    <a:lnTo>
                      <a:pt x="6318" y="5398"/>
                    </a:lnTo>
                    <a:lnTo>
                      <a:pt x="6342" y="4776"/>
                    </a:lnTo>
                    <a:lnTo>
                      <a:pt x="6342" y="4155"/>
                    </a:lnTo>
                    <a:lnTo>
                      <a:pt x="6318" y="3583"/>
                    </a:lnTo>
                    <a:lnTo>
                      <a:pt x="6243" y="3035"/>
                    </a:lnTo>
                    <a:lnTo>
                      <a:pt x="6168" y="2513"/>
                    </a:lnTo>
                    <a:lnTo>
                      <a:pt x="6044" y="2040"/>
                    </a:lnTo>
                    <a:lnTo>
                      <a:pt x="5870" y="1618"/>
                    </a:lnTo>
                    <a:lnTo>
                      <a:pt x="5696" y="1220"/>
                    </a:lnTo>
                    <a:lnTo>
                      <a:pt x="5571" y="1046"/>
                    </a:lnTo>
                    <a:lnTo>
                      <a:pt x="5447" y="896"/>
                    </a:lnTo>
                    <a:lnTo>
                      <a:pt x="5198" y="623"/>
                    </a:lnTo>
                    <a:lnTo>
                      <a:pt x="4950" y="399"/>
                    </a:lnTo>
                    <a:lnTo>
                      <a:pt x="4676" y="225"/>
                    </a:lnTo>
                    <a:lnTo>
                      <a:pt x="4427" y="100"/>
                    </a:lnTo>
                    <a:lnTo>
                      <a:pt x="4179" y="26"/>
                    </a:lnTo>
                    <a:lnTo>
                      <a:pt x="3930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26" name="Google Shape;82;p15">
                <a:extLst>
                  <a:ext uri="{FF2B5EF4-FFF2-40B4-BE49-F238E27FC236}">
                    <a16:creationId xmlns:a16="http://schemas.microsoft.com/office/drawing/2014/main" id="{20166E7D-68D2-024B-3199-B1088EB2D0F2}"/>
                  </a:ext>
                </a:extLst>
              </p:cNvPr>
              <p:cNvSpPr/>
              <p:nvPr/>
            </p:nvSpPr>
            <p:spPr>
              <a:xfrm>
                <a:off x="1846395" y="2814976"/>
                <a:ext cx="131292" cy="429256"/>
              </a:xfrm>
              <a:custGeom>
                <a:avLst/>
                <a:gdLst/>
                <a:ahLst/>
                <a:cxnLst/>
                <a:rect l="l" t="t" r="r" b="b"/>
                <a:pathLst>
                  <a:path w="6368" h="20820" extrusionOk="0">
                    <a:moveTo>
                      <a:pt x="2413" y="1"/>
                    </a:moveTo>
                    <a:lnTo>
                      <a:pt x="2164" y="26"/>
                    </a:lnTo>
                    <a:lnTo>
                      <a:pt x="1915" y="100"/>
                    </a:lnTo>
                    <a:lnTo>
                      <a:pt x="1667" y="225"/>
                    </a:lnTo>
                    <a:lnTo>
                      <a:pt x="1418" y="399"/>
                    </a:lnTo>
                    <a:lnTo>
                      <a:pt x="1169" y="623"/>
                    </a:lnTo>
                    <a:lnTo>
                      <a:pt x="895" y="896"/>
                    </a:lnTo>
                    <a:lnTo>
                      <a:pt x="771" y="1046"/>
                    </a:lnTo>
                    <a:lnTo>
                      <a:pt x="672" y="1220"/>
                    </a:lnTo>
                    <a:lnTo>
                      <a:pt x="473" y="1618"/>
                    </a:lnTo>
                    <a:lnTo>
                      <a:pt x="323" y="2040"/>
                    </a:lnTo>
                    <a:lnTo>
                      <a:pt x="199" y="2513"/>
                    </a:lnTo>
                    <a:lnTo>
                      <a:pt x="100" y="3035"/>
                    </a:lnTo>
                    <a:lnTo>
                      <a:pt x="50" y="3583"/>
                    </a:lnTo>
                    <a:lnTo>
                      <a:pt x="25" y="4155"/>
                    </a:lnTo>
                    <a:lnTo>
                      <a:pt x="0" y="4776"/>
                    </a:lnTo>
                    <a:lnTo>
                      <a:pt x="25" y="5398"/>
                    </a:lnTo>
                    <a:lnTo>
                      <a:pt x="75" y="6070"/>
                    </a:lnTo>
                    <a:lnTo>
                      <a:pt x="149" y="6717"/>
                    </a:lnTo>
                    <a:lnTo>
                      <a:pt x="224" y="7413"/>
                    </a:lnTo>
                    <a:lnTo>
                      <a:pt x="448" y="8781"/>
                    </a:lnTo>
                    <a:lnTo>
                      <a:pt x="721" y="10149"/>
                    </a:lnTo>
                    <a:lnTo>
                      <a:pt x="1020" y="11467"/>
                    </a:lnTo>
                    <a:lnTo>
                      <a:pt x="1343" y="12736"/>
                    </a:lnTo>
                    <a:lnTo>
                      <a:pt x="1642" y="13880"/>
                    </a:lnTo>
                    <a:lnTo>
                      <a:pt x="1940" y="14900"/>
                    </a:lnTo>
                    <a:lnTo>
                      <a:pt x="2413" y="16392"/>
                    </a:lnTo>
                    <a:lnTo>
                      <a:pt x="2587" y="16964"/>
                    </a:lnTo>
                    <a:lnTo>
                      <a:pt x="5945" y="20819"/>
                    </a:lnTo>
                    <a:lnTo>
                      <a:pt x="6367" y="4354"/>
                    </a:lnTo>
                    <a:lnTo>
                      <a:pt x="6243" y="4080"/>
                    </a:lnTo>
                    <a:lnTo>
                      <a:pt x="5895" y="3359"/>
                    </a:lnTo>
                    <a:lnTo>
                      <a:pt x="5646" y="2886"/>
                    </a:lnTo>
                    <a:lnTo>
                      <a:pt x="5348" y="2389"/>
                    </a:lnTo>
                    <a:lnTo>
                      <a:pt x="5024" y="1891"/>
                    </a:lnTo>
                    <a:lnTo>
                      <a:pt x="4651" y="1394"/>
                    </a:lnTo>
                    <a:lnTo>
                      <a:pt x="4253" y="946"/>
                    </a:lnTo>
                    <a:lnTo>
                      <a:pt x="4054" y="747"/>
                    </a:lnTo>
                    <a:lnTo>
                      <a:pt x="3830" y="548"/>
                    </a:lnTo>
                    <a:lnTo>
                      <a:pt x="3607" y="399"/>
                    </a:lnTo>
                    <a:lnTo>
                      <a:pt x="3383" y="250"/>
                    </a:lnTo>
                    <a:lnTo>
                      <a:pt x="3134" y="125"/>
                    </a:lnTo>
                    <a:lnTo>
                      <a:pt x="2910" y="51"/>
                    </a:lnTo>
                    <a:lnTo>
                      <a:pt x="2661" y="1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27" name="Google Shape;83;p15">
                <a:extLst>
                  <a:ext uri="{FF2B5EF4-FFF2-40B4-BE49-F238E27FC236}">
                    <a16:creationId xmlns:a16="http://schemas.microsoft.com/office/drawing/2014/main" id="{C7258139-DCEA-022E-D9D7-A22245539F04}"/>
                  </a:ext>
                </a:extLst>
              </p:cNvPr>
              <p:cNvSpPr/>
              <p:nvPr/>
            </p:nvSpPr>
            <p:spPr>
              <a:xfrm>
                <a:off x="2155101" y="3728805"/>
                <a:ext cx="947683" cy="464121"/>
              </a:xfrm>
              <a:custGeom>
                <a:avLst/>
                <a:gdLst/>
                <a:ahLst/>
                <a:cxnLst/>
                <a:rect l="l" t="t" r="r" b="b"/>
                <a:pathLst>
                  <a:path w="45965" h="22511" extrusionOk="0">
                    <a:moveTo>
                      <a:pt x="1294" y="1"/>
                    </a:moveTo>
                    <a:lnTo>
                      <a:pt x="697" y="3682"/>
                    </a:lnTo>
                    <a:lnTo>
                      <a:pt x="348" y="5671"/>
                    </a:lnTo>
                    <a:lnTo>
                      <a:pt x="0" y="7661"/>
                    </a:lnTo>
                    <a:lnTo>
                      <a:pt x="1766" y="9751"/>
                    </a:lnTo>
                    <a:lnTo>
                      <a:pt x="3532" y="11815"/>
                    </a:lnTo>
                    <a:lnTo>
                      <a:pt x="5273" y="13755"/>
                    </a:lnTo>
                    <a:lnTo>
                      <a:pt x="6940" y="15571"/>
                    </a:lnTo>
                    <a:lnTo>
                      <a:pt x="8482" y="17187"/>
                    </a:lnTo>
                    <a:lnTo>
                      <a:pt x="9203" y="17909"/>
                    </a:lnTo>
                    <a:lnTo>
                      <a:pt x="9875" y="18555"/>
                    </a:lnTo>
                    <a:lnTo>
                      <a:pt x="10471" y="19127"/>
                    </a:lnTo>
                    <a:lnTo>
                      <a:pt x="11044" y="19600"/>
                    </a:lnTo>
                    <a:lnTo>
                      <a:pt x="11516" y="19998"/>
                    </a:lnTo>
                    <a:lnTo>
                      <a:pt x="11964" y="20296"/>
                    </a:lnTo>
                    <a:lnTo>
                      <a:pt x="12337" y="20545"/>
                    </a:lnTo>
                    <a:lnTo>
                      <a:pt x="12760" y="20744"/>
                    </a:lnTo>
                    <a:lnTo>
                      <a:pt x="13183" y="20968"/>
                    </a:lnTo>
                    <a:lnTo>
                      <a:pt x="13605" y="21142"/>
                    </a:lnTo>
                    <a:lnTo>
                      <a:pt x="14053" y="21316"/>
                    </a:lnTo>
                    <a:lnTo>
                      <a:pt x="14501" y="21465"/>
                    </a:lnTo>
                    <a:lnTo>
                      <a:pt x="15396" y="21739"/>
                    </a:lnTo>
                    <a:lnTo>
                      <a:pt x="16316" y="21963"/>
                    </a:lnTo>
                    <a:lnTo>
                      <a:pt x="17237" y="22137"/>
                    </a:lnTo>
                    <a:lnTo>
                      <a:pt x="18132" y="22261"/>
                    </a:lnTo>
                    <a:lnTo>
                      <a:pt x="19003" y="22361"/>
                    </a:lnTo>
                    <a:lnTo>
                      <a:pt x="19823" y="22435"/>
                    </a:lnTo>
                    <a:lnTo>
                      <a:pt x="20570" y="22460"/>
                    </a:lnTo>
                    <a:lnTo>
                      <a:pt x="21241" y="22485"/>
                    </a:lnTo>
                    <a:lnTo>
                      <a:pt x="21838" y="22510"/>
                    </a:lnTo>
                    <a:lnTo>
                      <a:pt x="22659" y="22485"/>
                    </a:lnTo>
                    <a:lnTo>
                      <a:pt x="22982" y="22460"/>
                    </a:lnTo>
                    <a:lnTo>
                      <a:pt x="23281" y="22485"/>
                    </a:lnTo>
                    <a:lnTo>
                      <a:pt x="24126" y="22510"/>
                    </a:lnTo>
                    <a:lnTo>
                      <a:pt x="24698" y="22485"/>
                    </a:lnTo>
                    <a:lnTo>
                      <a:pt x="25370" y="22460"/>
                    </a:lnTo>
                    <a:lnTo>
                      <a:pt x="26141" y="22435"/>
                    </a:lnTo>
                    <a:lnTo>
                      <a:pt x="26937" y="22361"/>
                    </a:lnTo>
                    <a:lnTo>
                      <a:pt x="27807" y="22261"/>
                    </a:lnTo>
                    <a:lnTo>
                      <a:pt x="28703" y="22137"/>
                    </a:lnTo>
                    <a:lnTo>
                      <a:pt x="29623" y="21963"/>
                    </a:lnTo>
                    <a:lnTo>
                      <a:pt x="30543" y="21739"/>
                    </a:lnTo>
                    <a:lnTo>
                      <a:pt x="31464" y="21465"/>
                    </a:lnTo>
                    <a:lnTo>
                      <a:pt x="31911" y="21316"/>
                    </a:lnTo>
                    <a:lnTo>
                      <a:pt x="32334" y="21142"/>
                    </a:lnTo>
                    <a:lnTo>
                      <a:pt x="32782" y="20968"/>
                    </a:lnTo>
                    <a:lnTo>
                      <a:pt x="33205" y="20744"/>
                    </a:lnTo>
                    <a:lnTo>
                      <a:pt x="33603" y="20545"/>
                    </a:lnTo>
                    <a:lnTo>
                      <a:pt x="34001" y="20296"/>
                    </a:lnTo>
                    <a:lnTo>
                      <a:pt x="34423" y="19998"/>
                    </a:lnTo>
                    <a:lnTo>
                      <a:pt x="34921" y="19600"/>
                    </a:lnTo>
                    <a:lnTo>
                      <a:pt x="35468" y="19127"/>
                    </a:lnTo>
                    <a:lnTo>
                      <a:pt x="36090" y="18555"/>
                    </a:lnTo>
                    <a:lnTo>
                      <a:pt x="36737" y="17909"/>
                    </a:lnTo>
                    <a:lnTo>
                      <a:pt x="37458" y="17187"/>
                    </a:lnTo>
                    <a:lnTo>
                      <a:pt x="39000" y="15571"/>
                    </a:lnTo>
                    <a:lnTo>
                      <a:pt x="40666" y="13755"/>
                    </a:lnTo>
                    <a:lnTo>
                      <a:pt x="42407" y="11815"/>
                    </a:lnTo>
                    <a:lnTo>
                      <a:pt x="44173" y="9751"/>
                    </a:lnTo>
                    <a:lnTo>
                      <a:pt x="45964" y="7661"/>
                    </a:lnTo>
                    <a:lnTo>
                      <a:pt x="45591" y="5671"/>
                    </a:lnTo>
                    <a:lnTo>
                      <a:pt x="45243" y="3682"/>
                    </a:lnTo>
                    <a:lnTo>
                      <a:pt x="44646" y="1"/>
                    </a:lnTo>
                    <a:lnTo>
                      <a:pt x="43029" y="1891"/>
                    </a:lnTo>
                    <a:lnTo>
                      <a:pt x="41437" y="3707"/>
                    </a:lnTo>
                    <a:lnTo>
                      <a:pt x="39871" y="5423"/>
                    </a:lnTo>
                    <a:lnTo>
                      <a:pt x="38403" y="6990"/>
                    </a:lnTo>
                    <a:lnTo>
                      <a:pt x="37060" y="8383"/>
                    </a:lnTo>
                    <a:lnTo>
                      <a:pt x="36438" y="9004"/>
                    </a:lnTo>
                    <a:lnTo>
                      <a:pt x="35841" y="9576"/>
                    </a:lnTo>
                    <a:lnTo>
                      <a:pt x="35319" y="10049"/>
                    </a:lnTo>
                    <a:lnTo>
                      <a:pt x="34821" y="10472"/>
                    </a:lnTo>
                    <a:lnTo>
                      <a:pt x="34374" y="10820"/>
                    </a:lnTo>
                    <a:lnTo>
                      <a:pt x="34001" y="11094"/>
                    </a:lnTo>
                    <a:lnTo>
                      <a:pt x="33603" y="11342"/>
                    </a:lnTo>
                    <a:lnTo>
                      <a:pt x="33205" y="11541"/>
                    </a:lnTo>
                    <a:lnTo>
                      <a:pt x="32782" y="11740"/>
                    </a:lnTo>
                    <a:lnTo>
                      <a:pt x="32334" y="11939"/>
                    </a:lnTo>
                    <a:lnTo>
                      <a:pt x="31911" y="12113"/>
                    </a:lnTo>
                    <a:lnTo>
                      <a:pt x="31464" y="12263"/>
                    </a:lnTo>
                    <a:lnTo>
                      <a:pt x="30543" y="12536"/>
                    </a:lnTo>
                    <a:lnTo>
                      <a:pt x="29623" y="12760"/>
                    </a:lnTo>
                    <a:lnTo>
                      <a:pt x="28703" y="12934"/>
                    </a:lnTo>
                    <a:lnTo>
                      <a:pt x="27807" y="13059"/>
                    </a:lnTo>
                    <a:lnTo>
                      <a:pt x="26937" y="13158"/>
                    </a:lnTo>
                    <a:lnTo>
                      <a:pt x="26141" y="13233"/>
                    </a:lnTo>
                    <a:lnTo>
                      <a:pt x="25370" y="13258"/>
                    </a:lnTo>
                    <a:lnTo>
                      <a:pt x="24698" y="13282"/>
                    </a:lnTo>
                    <a:lnTo>
                      <a:pt x="23281" y="13282"/>
                    </a:lnTo>
                    <a:lnTo>
                      <a:pt x="22982" y="13258"/>
                    </a:lnTo>
                    <a:lnTo>
                      <a:pt x="22659" y="13282"/>
                    </a:lnTo>
                    <a:lnTo>
                      <a:pt x="21241" y="13282"/>
                    </a:lnTo>
                    <a:lnTo>
                      <a:pt x="20570" y="13258"/>
                    </a:lnTo>
                    <a:lnTo>
                      <a:pt x="19823" y="13233"/>
                    </a:lnTo>
                    <a:lnTo>
                      <a:pt x="19003" y="13158"/>
                    </a:lnTo>
                    <a:lnTo>
                      <a:pt x="18132" y="13059"/>
                    </a:lnTo>
                    <a:lnTo>
                      <a:pt x="17237" y="12934"/>
                    </a:lnTo>
                    <a:lnTo>
                      <a:pt x="16316" y="12760"/>
                    </a:lnTo>
                    <a:lnTo>
                      <a:pt x="15396" y="12536"/>
                    </a:lnTo>
                    <a:lnTo>
                      <a:pt x="14501" y="12263"/>
                    </a:lnTo>
                    <a:lnTo>
                      <a:pt x="14053" y="12113"/>
                    </a:lnTo>
                    <a:lnTo>
                      <a:pt x="13605" y="11939"/>
                    </a:lnTo>
                    <a:lnTo>
                      <a:pt x="13183" y="11740"/>
                    </a:lnTo>
                    <a:lnTo>
                      <a:pt x="12760" y="11541"/>
                    </a:lnTo>
                    <a:lnTo>
                      <a:pt x="12337" y="11342"/>
                    </a:lnTo>
                    <a:lnTo>
                      <a:pt x="11964" y="11094"/>
                    </a:lnTo>
                    <a:lnTo>
                      <a:pt x="11566" y="10820"/>
                    </a:lnTo>
                    <a:lnTo>
                      <a:pt x="11143" y="10472"/>
                    </a:lnTo>
                    <a:lnTo>
                      <a:pt x="10646" y="10049"/>
                    </a:lnTo>
                    <a:lnTo>
                      <a:pt x="10098" y="9576"/>
                    </a:lnTo>
                    <a:lnTo>
                      <a:pt x="9526" y="9004"/>
                    </a:lnTo>
                    <a:lnTo>
                      <a:pt x="8880" y="8383"/>
                    </a:lnTo>
                    <a:lnTo>
                      <a:pt x="7537" y="6990"/>
                    </a:lnTo>
                    <a:lnTo>
                      <a:pt x="6069" y="5423"/>
                    </a:lnTo>
                    <a:lnTo>
                      <a:pt x="4527" y="3707"/>
                    </a:lnTo>
                    <a:lnTo>
                      <a:pt x="2910" y="1891"/>
                    </a:lnTo>
                    <a:lnTo>
                      <a:pt x="129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28" name="Google Shape;84;p15">
                <a:extLst>
                  <a:ext uri="{FF2B5EF4-FFF2-40B4-BE49-F238E27FC236}">
                    <a16:creationId xmlns:a16="http://schemas.microsoft.com/office/drawing/2014/main" id="{60DE0E10-179E-CA72-6258-BADC2A9A5318}"/>
                  </a:ext>
                </a:extLst>
              </p:cNvPr>
              <p:cNvSpPr/>
              <p:nvPr/>
            </p:nvSpPr>
            <p:spPr>
              <a:xfrm>
                <a:off x="2097661" y="2136021"/>
                <a:ext cx="1062049" cy="738993"/>
              </a:xfrm>
              <a:custGeom>
                <a:avLst/>
                <a:gdLst/>
                <a:ahLst/>
                <a:cxnLst/>
                <a:rect l="l" t="t" r="r" b="b"/>
                <a:pathLst>
                  <a:path w="51512" h="35843" extrusionOk="0">
                    <a:moveTo>
                      <a:pt x="24450" y="1"/>
                    </a:moveTo>
                    <a:lnTo>
                      <a:pt x="23530" y="51"/>
                    </a:lnTo>
                    <a:lnTo>
                      <a:pt x="22410" y="125"/>
                    </a:lnTo>
                    <a:lnTo>
                      <a:pt x="21067" y="274"/>
                    </a:lnTo>
                    <a:lnTo>
                      <a:pt x="20346" y="399"/>
                    </a:lnTo>
                    <a:lnTo>
                      <a:pt x="19600" y="523"/>
                    </a:lnTo>
                    <a:lnTo>
                      <a:pt x="18804" y="672"/>
                    </a:lnTo>
                    <a:lnTo>
                      <a:pt x="17983" y="847"/>
                    </a:lnTo>
                    <a:lnTo>
                      <a:pt x="17162" y="1046"/>
                    </a:lnTo>
                    <a:lnTo>
                      <a:pt x="16292" y="1269"/>
                    </a:lnTo>
                    <a:lnTo>
                      <a:pt x="15421" y="1543"/>
                    </a:lnTo>
                    <a:lnTo>
                      <a:pt x="14526" y="1841"/>
                    </a:lnTo>
                    <a:lnTo>
                      <a:pt x="13606" y="2190"/>
                    </a:lnTo>
                    <a:lnTo>
                      <a:pt x="12710" y="2563"/>
                    </a:lnTo>
                    <a:lnTo>
                      <a:pt x="11790" y="2986"/>
                    </a:lnTo>
                    <a:lnTo>
                      <a:pt x="10895" y="3433"/>
                    </a:lnTo>
                    <a:lnTo>
                      <a:pt x="9974" y="3931"/>
                    </a:lnTo>
                    <a:lnTo>
                      <a:pt x="9079" y="4478"/>
                    </a:lnTo>
                    <a:lnTo>
                      <a:pt x="8208" y="5100"/>
                    </a:lnTo>
                    <a:lnTo>
                      <a:pt x="7338" y="5746"/>
                    </a:lnTo>
                    <a:lnTo>
                      <a:pt x="6492" y="6443"/>
                    </a:lnTo>
                    <a:lnTo>
                      <a:pt x="5671" y="7189"/>
                    </a:lnTo>
                    <a:lnTo>
                      <a:pt x="5273" y="7587"/>
                    </a:lnTo>
                    <a:lnTo>
                      <a:pt x="4875" y="8010"/>
                    </a:lnTo>
                    <a:lnTo>
                      <a:pt x="4478" y="8433"/>
                    </a:lnTo>
                    <a:lnTo>
                      <a:pt x="4104" y="8880"/>
                    </a:lnTo>
                    <a:lnTo>
                      <a:pt x="3731" y="9328"/>
                    </a:lnTo>
                    <a:lnTo>
                      <a:pt x="3383" y="9801"/>
                    </a:lnTo>
                    <a:lnTo>
                      <a:pt x="3010" y="10298"/>
                    </a:lnTo>
                    <a:lnTo>
                      <a:pt x="2687" y="10796"/>
                    </a:lnTo>
                    <a:lnTo>
                      <a:pt x="2339" y="11318"/>
                    </a:lnTo>
                    <a:lnTo>
                      <a:pt x="2040" y="11865"/>
                    </a:lnTo>
                    <a:lnTo>
                      <a:pt x="1717" y="12412"/>
                    </a:lnTo>
                    <a:lnTo>
                      <a:pt x="1418" y="12984"/>
                    </a:lnTo>
                    <a:lnTo>
                      <a:pt x="1070" y="13755"/>
                    </a:lnTo>
                    <a:lnTo>
                      <a:pt x="772" y="14502"/>
                    </a:lnTo>
                    <a:lnTo>
                      <a:pt x="523" y="15273"/>
                    </a:lnTo>
                    <a:lnTo>
                      <a:pt x="299" y="16019"/>
                    </a:lnTo>
                    <a:lnTo>
                      <a:pt x="150" y="16765"/>
                    </a:lnTo>
                    <a:lnTo>
                      <a:pt x="50" y="17536"/>
                    </a:lnTo>
                    <a:lnTo>
                      <a:pt x="1" y="18282"/>
                    </a:lnTo>
                    <a:lnTo>
                      <a:pt x="25" y="19028"/>
                    </a:lnTo>
                    <a:lnTo>
                      <a:pt x="75" y="19774"/>
                    </a:lnTo>
                    <a:lnTo>
                      <a:pt x="175" y="20496"/>
                    </a:lnTo>
                    <a:lnTo>
                      <a:pt x="324" y="21242"/>
                    </a:lnTo>
                    <a:lnTo>
                      <a:pt x="548" y="21963"/>
                    </a:lnTo>
                    <a:lnTo>
                      <a:pt x="796" y="22685"/>
                    </a:lnTo>
                    <a:lnTo>
                      <a:pt x="1120" y="23431"/>
                    </a:lnTo>
                    <a:lnTo>
                      <a:pt x="1468" y="24127"/>
                    </a:lnTo>
                    <a:lnTo>
                      <a:pt x="1891" y="24848"/>
                    </a:lnTo>
                    <a:lnTo>
                      <a:pt x="2289" y="25445"/>
                    </a:lnTo>
                    <a:lnTo>
                      <a:pt x="2687" y="26017"/>
                    </a:lnTo>
                    <a:lnTo>
                      <a:pt x="3134" y="26589"/>
                    </a:lnTo>
                    <a:lnTo>
                      <a:pt x="3607" y="27162"/>
                    </a:lnTo>
                    <a:lnTo>
                      <a:pt x="4129" y="27709"/>
                    </a:lnTo>
                    <a:lnTo>
                      <a:pt x="4652" y="28231"/>
                    </a:lnTo>
                    <a:lnTo>
                      <a:pt x="5199" y="28753"/>
                    </a:lnTo>
                    <a:lnTo>
                      <a:pt x="5796" y="29251"/>
                    </a:lnTo>
                    <a:lnTo>
                      <a:pt x="6393" y="29748"/>
                    </a:lnTo>
                    <a:lnTo>
                      <a:pt x="7039" y="30221"/>
                    </a:lnTo>
                    <a:lnTo>
                      <a:pt x="7686" y="30669"/>
                    </a:lnTo>
                    <a:lnTo>
                      <a:pt x="8358" y="31116"/>
                    </a:lnTo>
                    <a:lnTo>
                      <a:pt x="9054" y="31564"/>
                    </a:lnTo>
                    <a:lnTo>
                      <a:pt x="9750" y="31962"/>
                    </a:lnTo>
                    <a:lnTo>
                      <a:pt x="10472" y="32360"/>
                    </a:lnTo>
                    <a:lnTo>
                      <a:pt x="11218" y="32733"/>
                    </a:lnTo>
                    <a:lnTo>
                      <a:pt x="11989" y="33081"/>
                    </a:lnTo>
                    <a:lnTo>
                      <a:pt x="12760" y="33429"/>
                    </a:lnTo>
                    <a:lnTo>
                      <a:pt x="13556" y="33753"/>
                    </a:lnTo>
                    <a:lnTo>
                      <a:pt x="14352" y="34051"/>
                    </a:lnTo>
                    <a:lnTo>
                      <a:pt x="15148" y="34325"/>
                    </a:lnTo>
                    <a:lnTo>
                      <a:pt x="15969" y="34574"/>
                    </a:lnTo>
                    <a:lnTo>
                      <a:pt x="16814" y="34797"/>
                    </a:lnTo>
                    <a:lnTo>
                      <a:pt x="17635" y="35021"/>
                    </a:lnTo>
                    <a:lnTo>
                      <a:pt x="18481" y="35195"/>
                    </a:lnTo>
                    <a:lnTo>
                      <a:pt x="19326" y="35369"/>
                    </a:lnTo>
                    <a:lnTo>
                      <a:pt x="20197" y="35519"/>
                    </a:lnTo>
                    <a:lnTo>
                      <a:pt x="21042" y="35618"/>
                    </a:lnTo>
                    <a:lnTo>
                      <a:pt x="21888" y="35718"/>
                    </a:lnTo>
                    <a:lnTo>
                      <a:pt x="22759" y="35792"/>
                    </a:lnTo>
                    <a:lnTo>
                      <a:pt x="23629" y="35817"/>
                    </a:lnTo>
                    <a:lnTo>
                      <a:pt x="24475" y="35842"/>
                    </a:lnTo>
                    <a:lnTo>
                      <a:pt x="25097" y="35817"/>
                    </a:lnTo>
                    <a:lnTo>
                      <a:pt x="25694" y="35817"/>
                    </a:lnTo>
                    <a:lnTo>
                      <a:pt x="25768" y="35792"/>
                    </a:lnTo>
                    <a:lnTo>
                      <a:pt x="25843" y="35817"/>
                    </a:lnTo>
                    <a:lnTo>
                      <a:pt x="26440" y="35817"/>
                    </a:lnTo>
                    <a:lnTo>
                      <a:pt x="27037" y="35842"/>
                    </a:lnTo>
                    <a:lnTo>
                      <a:pt x="27907" y="35817"/>
                    </a:lnTo>
                    <a:lnTo>
                      <a:pt x="28753" y="35792"/>
                    </a:lnTo>
                    <a:lnTo>
                      <a:pt x="29623" y="35718"/>
                    </a:lnTo>
                    <a:lnTo>
                      <a:pt x="30469" y="35618"/>
                    </a:lnTo>
                    <a:lnTo>
                      <a:pt x="31340" y="35519"/>
                    </a:lnTo>
                    <a:lnTo>
                      <a:pt x="32185" y="35369"/>
                    </a:lnTo>
                    <a:lnTo>
                      <a:pt x="33031" y="35195"/>
                    </a:lnTo>
                    <a:lnTo>
                      <a:pt x="33877" y="35021"/>
                    </a:lnTo>
                    <a:lnTo>
                      <a:pt x="34722" y="34797"/>
                    </a:lnTo>
                    <a:lnTo>
                      <a:pt x="35543" y="34574"/>
                    </a:lnTo>
                    <a:lnTo>
                      <a:pt x="36364" y="34325"/>
                    </a:lnTo>
                    <a:lnTo>
                      <a:pt x="37185" y="34051"/>
                    </a:lnTo>
                    <a:lnTo>
                      <a:pt x="37981" y="33753"/>
                    </a:lnTo>
                    <a:lnTo>
                      <a:pt x="38752" y="33429"/>
                    </a:lnTo>
                    <a:lnTo>
                      <a:pt x="39523" y="33081"/>
                    </a:lnTo>
                    <a:lnTo>
                      <a:pt x="40294" y="32733"/>
                    </a:lnTo>
                    <a:lnTo>
                      <a:pt x="41040" y="32360"/>
                    </a:lnTo>
                    <a:lnTo>
                      <a:pt x="41761" y="31962"/>
                    </a:lnTo>
                    <a:lnTo>
                      <a:pt x="42482" y="31564"/>
                    </a:lnTo>
                    <a:lnTo>
                      <a:pt x="43179" y="31116"/>
                    </a:lnTo>
                    <a:lnTo>
                      <a:pt x="43850" y="30693"/>
                    </a:lnTo>
                    <a:lnTo>
                      <a:pt x="44497" y="30221"/>
                    </a:lnTo>
                    <a:lnTo>
                      <a:pt x="45119" y="29748"/>
                    </a:lnTo>
                    <a:lnTo>
                      <a:pt x="45716" y="29251"/>
                    </a:lnTo>
                    <a:lnTo>
                      <a:pt x="46313" y="28753"/>
                    </a:lnTo>
                    <a:lnTo>
                      <a:pt x="46860" y="28231"/>
                    </a:lnTo>
                    <a:lnTo>
                      <a:pt x="47407" y="27709"/>
                    </a:lnTo>
                    <a:lnTo>
                      <a:pt x="47905" y="27162"/>
                    </a:lnTo>
                    <a:lnTo>
                      <a:pt x="48377" y="26589"/>
                    </a:lnTo>
                    <a:lnTo>
                      <a:pt x="48825" y="26017"/>
                    </a:lnTo>
                    <a:lnTo>
                      <a:pt x="49248" y="25445"/>
                    </a:lnTo>
                    <a:lnTo>
                      <a:pt x="49621" y="24848"/>
                    </a:lnTo>
                    <a:lnTo>
                      <a:pt x="50044" y="24152"/>
                    </a:lnTo>
                    <a:lnTo>
                      <a:pt x="50417" y="23431"/>
                    </a:lnTo>
                    <a:lnTo>
                      <a:pt x="50715" y="22709"/>
                    </a:lnTo>
                    <a:lnTo>
                      <a:pt x="50989" y="21963"/>
                    </a:lnTo>
                    <a:lnTo>
                      <a:pt x="51188" y="21242"/>
                    </a:lnTo>
                    <a:lnTo>
                      <a:pt x="51337" y="20496"/>
                    </a:lnTo>
                    <a:lnTo>
                      <a:pt x="51461" y="19774"/>
                    </a:lnTo>
                    <a:lnTo>
                      <a:pt x="51511" y="19028"/>
                    </a:lnTo>
                    <a:lnTo>
                      <a:pt x="51511" y="18282"/>
                    </a:lnTo>
                    <a:lnTo>
                      <a:pt x="51461" y="17536"/>
                    </a:lnTo>
                    <a:lnTo>
                      <a:pt x="51362" y="16765"/>
                    </a:lnTo>
                    <a:lnTo>
                      <a:pt x="51213" y="16019"/>
                    </a:lnTo>
                    <a:lnTo>
                      <a:pt x="51014" y="15273"/>
                    </a:lnTo>
                    <a:lnTo>
                      <a:pt x="50765" y="14502"/>
                    </a:lnTo>
                    <a:lnTo>
                      <a:pt x="50442" y="13755"/>
                    </a:lnTo>
                    <a:lnTo>
                      <a:pt x="50093" y="12984"/>
                    </a:lnTo>
                    <a:lnTo>
                      <a:pt x="49795" y="12412"/>
                    </a:lnTo>
                    <a:lnTo>
                      <a:pt x="49496" y="11865"/>
                    </a:lnTo>
                    <a:lnTo>
                      <a:pt x="49173" y="11318"/>
                    </a:lnTo>
                    <a:lnTo>
                      <a:pt x="48850" y="10796"/>
                    </a:lnTo>
                    <a:lnTo>
                      <a:pt x="48502" y="10298"/>
                    </a:lnTo>
                    <a:lnTo>
                      <a:pt x="48153" y="9801"/>
                    </a:lnTo>
                    <a:lnTo>
                      <a:pt x="47780" y="9328"/>
                    </a:lnTo>
                    <a:lnTo>
                      <a:pt x="47407" y="8880"/>
                    </a:lnTo>
                    <a:lnTo>
                      <a:pt x="47034" y="8433"/>
                    </a:lnTo>
                    <a:lnTo>
                      <a:pt x="46661" y="8010"/>
                    </a:lnTo>
                    <a:lnTo>
                      <a:pt x="46263" y="7587"/>
                    </a:lnTo>
                    <a:lnTo>
                      <a:pt x="45865" y="7189"/>
                    </a:lnTo>
                    <a:lnTo>
                      <a:pt x="45044" y="6443"/>
                    </a:lnTo>
                    <a:lnTo>
                      <a:pt x="44174" y="5746"/>
                    </a:lnTo>
                    <a:lnTo>
                      <a:pt x="43328" y="5100"/>
                    </a:lnTo>
                    <a:lnTo>
                      <a:pt x="42433" y="4478"/>
                    </a:lnTo>
                    <a:lnTo>
                      <a:pt x="41537" y="3931"/>
                    </a:lnTo>
                    <a:lnTo>
                      <a:pt x="40642" y="3433"/>
                    </a:lnTo>
                    <a:lnTo>
                      <a:pt x="39722" y="2986"/>
                    </a:lnTo>
                    <a:lnTo>
                      <a:pt x="38826" y="2563"/>
                    </a:lnTo>
                    <a:lnTo>
                      <a:pt x="37906" y="2190"/>
                    </a:lnTo>
                    <a:lnTo>
                      <a:pt x="37011" y="1841"/>
                    </a:lnTo>
                    <a:lnTo>
                      <a:pt x="36115" y="1543"/>
                    </a:lnTo>
                    <a:lnTo>
                      <a:pt x="35220" y="1269"/>
                    </a:lnTo>
                    <a:lnTo>
                      <a:pt x="34374" y="1046"/>
                    </a:lnTo>
                    <a:lnTo>
                      <a:pt x="33528" y="847"/>
                    </a:lnTo>
                    <a:lnTo>
                      <a:pt x="32708" y="672"/>
                    </a:lnTo>
                    <a:lnTo>
                      <a:pt x="31912" y="523"/>
                    </a:lnTo>
                    <a:lnTo>
                      <a:pt x="31166" y="399"/>
                    </a:lnTo>
                    <a:lnTo>
                      <a:pt x="30444" y="274"/>
                    </a:lnTo>
                    <a:lnTo>
                      <a:pt x="29126" y="125"/>
                    </a:lnTo>
                    <a:lnTo>
                      <a:pt x="27982" y="51"/>
                    </a:lnTo>
                    <a:lnTo>
                      <a:pt x="2706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29" name="Google Shape;85;p15">
                <a:extLst>
                  <a:ext uri="{FF2B5EF4-FFF2-40B4-BE49-F238E27FC236}">
                    <a16:creationId xmlns:a16="http://schemas.microsoft.com/office/drawing/2014/main" id="{7171A5D4-02DF-F6BF-28E8-441238BF7C11}"/>
                  </a:ext>
                </a:extLst>
              </p:cNvPr>
              <p:cNvSpPr/>
              <p:nvPr/>
            </p:nvSpPr>
            <p:spPr>
              <a:xfrm>
                <a:off x="2636107" y="2307826"/>
                <a:ext cx="421030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1" h="22361" extrusionOk="0">
                    <a:moveTo>
                      <a:pt x="14874" y="0"/>
                    </a:moveTo>
                    <a:lnTo>
                      <a:pt x="14899" y="274"/>
                    </a:lnTo>
                    <a:lnTo>
                      <a:pt x="14899" y="572"/>
                    </a:lnTo>
                    <a:lnTo>
                      <a:pt x="14874" y="871"/>
                    </a:lnTo>
                    <a:lnTo>
                      <a:pt x="14799" y="1144"/>
                    </a:lnTo>
                    <a:lnTo>
                      <a:pt x="14725" y="1443"/>
                    </a:lnTo>
                    <a:lnTo>
                      <a:pt x="14625" y="1716"/>
                    </a:lnTo>
                    <a:lnTo>
                      <a:pt x="14526" y="1965"/>
                    </a:lnTo>
                    <a:lnTo>
                      <a:pt x="14377" y="2214"/>
                    </a:lnTo>
                    <a:lnTo>
                      <a:pt x="14153" y="2537"/>
                    </a:lnTo>
                    <a:lnTo>
                      <a:pt x="14775" y="2736"/>
                    </a:lnTo>
                    <a:lnTo>
                      <a:pt x="15347" y="2960"/>
                    </a:lnTo>
                    <a:lnTo>
                      <a:pt x="15919" y="3258"/>
                    </a:lnTo>
                    <a:lnTo>
                      <a:pt x="16441" y="3582"/>
                    </a:lnTo>
                    <a:lnTo>
                      <a:pt x="16938" y="3930"/>
                    </a:lnTo>
                    <a:lnTo>
                      <a:pt x="17411" y="4328"/>
                    </a:lnTo>
                    <a:lnTo>
                      <a:pt x="17834" y="4751"/>
                    </a:lnTo>
                    <a:lnTo>
                      <a:pt x="18207" y="5223"/>
                    </a:lnTo>
                    <a:lnTo>
                      <a:pt x="18257" y="5348"/>
                    </a:lnTo>
                    <a:lnTo>
                      <a:pt x="18257" y="5472"/>
                    </a:lnTo>
                    <a:lnTo>
                      <a:pt x="18232" y="5596"/>
                    </a:lnTo>
                    <a:lnTo>
                      <a:pt x="18132" y="5721"/>
                    </a:lnTo>
                    <a:lnTo>
                      <a:pt x="18033" y="5771"/>
                    </a:lnTo>
                    <a:lnTo>
                      <a:pt x="17834" y="5771"/>
                    </a:lnTo>
                    <a:lnTo>
                      <a:pt x="17759" y="5746"/>
                    </a:lnTo>
                    <a:lnTo>
                      <a:pt x="17685" y="5696"/>
                    </a:lnTo>
                    <a:lnTo>
                      <a:pt x="17635" y="5621"/>
                    </a:lnTo>
                    <a:lnTo>
                      <a:pt x="17262" y="5198"/>
                    </a:lnTo>
                    <a:lnTo>
                      <a:pt x="16864" y="4776"/>
                    </a:lnTo>
                    <a:lnTo>
                      <a:pt x="16416" y="4403"/>
                    </a:lnTo>
                    <a:lnTo>
                      <a:pt x="15919" y="4079"/>
                    </a:lnTo>
                    <a:lnTo>
                      <a:pt x="15396" y="3781"/>
                    </a:lnTo>
                    <a:lnTo>
                      <a:pt x="14849" y="3507"/>
                    </a:lnTo>
                    <a:lnTo>
                      <a:pt x="14252" y="3308"/>
                    </a:lnTo>
                    <a:lnTo>
                      <a:pt x="13655" y="3134"/>
                    </a:lnTo>
                    <a:lnTo>
                      <a:pt x="13158" y="3607"/>
                    </a:lnTo>
                    <a:lnTo>
                      <a:pt x="12660" y="4079"/>
                    </a:lnTo>
                    <a:lnTo>
                      <a:pt x="12461" y="4253"/>
                    </a:lnTo>
                    <a:lnTo>
                      <a:pt x="11989" y="4676"/>
                    </a:lnTo>
                    <a:lnTo>
                      <a:pt x="11566" y="5149"/>
                    </a:lnTo>
                    <a:lnTo>
                      <a:pt x="11367" y="5373"/>
                    </a:lnTo>
                    <a:lnTo>
                      <a:pt x="11168" y="5646"/>
                    </a:lnTo>
                    <a:lnTo>
                      <a:pt x="11019" y="5895"/>
                    </a:lnTo>
                    <a:lnTo>
                      <a:pt x="10895" y="6169"/>
                    </a:lnTo>
                    <a:lnTo>
                      <a:pt x="10820" y="6367"/>
                    </a:lnTo>
                    <a:lnTo>
                      <a:pt x="10770" y="6591"/>
                    </a:lnTo>
                    <a:lnTo>
                      <a:pt x="10696" y="7014"/>
                    </a:lnTo>
                    <a:lnTo>
                      <a:pt x="10646" y="7462"/>
                    </a:lnTo>
                    <a:lnTo>
                      <a:pt x="10621" y="7934"/>
                    </a:lnTo>
                    <a:lnTo>
                      <a:pt x="10621" y="8009"/>
                    </a:lnTo>
                    <a:lnTo>
                      <a:pt x="11143" y="8059"/>
                    </a:lnTo>
                    <a:lnTo>
                      <a:pt x="11666" y="8158"/>
                    </a:lnTo>
                    <a:lnTo>
                      <a:pt x="12188" y="8332"/>
                    </a:lnTo>
                    <a:lnTo>
                      <a:pt x="12660" y="8531"/>
                    </a:lnTo>
                    <a:lnTo>
                      <a:pt x="13108" y="8805"/>
                    </a:lnTo>
                    <a:lnTo>
                      <a:pt x="13506" y="9103"/>
                    </a:lnTo>
                    <a:lnTo>
                      <a:pt x="13705" y="9278"/>
                    </a:lnTo>
                    <a:lnTo>
                      <a:pt x="13879" y="9477"/>
                    </a:lnTo>
                    <a:lnTo>
                      <a:pt x="14053" y="9651"/>
                    </a:lnTo>
                    <a:lnTo>
                      <a:pt x="14203" y="9874"/>
                    </a:lnTo>
                    <a:lnTo>
                      <a:pt x="14277" y="9999"/>
                    </a:lnTo>
                    <a:lnTo>
                      <a:pt x="14277" y="10123"/>
                    </a:lnTo>
                    <a:lnTo>
                      <a:pt x="14227" y="10272"/>
                    </a:lnTo>
                    <a:lnTo>
                      <a:pt x="14128" y="10372"/>
                    </a:lnTo>
                    <a:lnTo>
                      <a:pt x="14028" y="10422"/>
                    </a:lnTo>
                    <a:lnTo>
                      <a:pt x="13854" y="10422"/>
                    </a:lnTo>
                    <a:lnTo>
                      <a:pt x="13755" y="10397"/>
                    </a:lnTo>
                    <a:lnTo>
                      <a:pt x="13705" y="10347"/>
                    </a:lnTo>
                    <a:lnTo>
                      <a:pt x="13630" y="10272"/>
                    </a:lnTo>
                    <a:lnTo>
                      <a:pt x="13357" y="9949"/>
                    </a:lnTo>
                    <a:lnTo>
                      <a:pt x="13034" y="9651"/>
                    </a:lnTo>
                    <a:lnTo>
                      <a:pt x="12685" y="9377"/>
                    </a:lnTo>
                    <a:lnTo>
                      <a:pt x="12312" y="9153"/>
                    </a:lnTo>
                    <a:lnTo>
                      <a:pt x="11914" y="8979"/>
                    </a:lnTo>
                    <a:lnTo>
                      <a:pt x="11467" y="8855"/>
                    </a:lnTo>
                    <a:lnTo>
                      <a:pt x="11044" y="8755"/>
                    </a:lnTo>
                    <a:lnTo>
                      <a:pt x="10571" y="8705"/>
                    </a:lnTo>
                    <a:lnTo>
                      <a:pt x="10546" y="9054"/>
                    </a:lnTo>
                    <a:lnTo>
                      <a:pt x="10472" y="9427"/>
                    </a:lnTo>
                    <a:lnTo>
                      <a:pt x="10397" y="9750"/>
                    </a:lnTo>
                    <a:lnTo>
                      <a:pt x="10273" y="10049"/>
                    </a:lnTo>
                    <a:lnTo>
                      <a:pt x="10123" y="10347"/>
                    </a:lnTo>
                    <a:lnTo>
                      <a:pt x="9949" y="10646"/>
                    </a:lnTo>
                    <a:lnTo>
                      <a:pt x="9750" y="10919"/>
                    </a:lnTo>
                    <a:lnTo>
                      <a:pt x="9527" y="11193"/>
                    </a:lnTo>
                    <a:lnTo>
                      <a:pt x="9278" y="11466"/>
                    </a:lnTo>
                    <a:lnTo>
                      <a:pt x="9029" y="11715"/>
                    </a:lnTo>
                    <a:lnTo>
                      <a:pt x="9228" y="12063"/>
                    </a:lnTo>
                    <a:lnTo>
                      <a:pt x="9452" y="12411"/>
                    </a:lnTo>
                    <a:lnTo>
                      <a:pt x="9726" y="12735"/>
                    </a:lnTo>
                    <a:lnTo>
                      <a:pt x="10024" y="13033"/>
                    </a:lnTo>
                    <a:lnTo>
                      <a:pt x="10347" y="13332"/>
                    </a:lnTo>
                    <a:lnTo>
                      <a:pt x="10696" y="13580"/>
                    </a:lnTo>
                    <a:lnTo>
                      <a:pt x="11069" y="13829"/>
                    </a:lnTo>
                    <a:lnTo>
                      <a:pt x="11467" y="14028"/>
                    </a:lnTo>
                    <a:lnTo>
                      <a:pt x="11591" y="14128"/>
                    </a:lnTo>
                    <a:lnTo>
                      <a:pt x="11666" y="14252"/>
                    </a:lnTo>
                    <a:lnTo>
                      <a:pt x="11666" y="14376"/>
                    </a:lnTo>
                    <a:lnTo>
                      <a:pt x="11641" y="14526"/>
                    </a:lnTo>
                    <a:lnTo>
                      <a:pt x="11591" y="14600"/>
                    </a:lnTo>
                    <a:lnTo>
                      <a:pt x="11516" y="14675"/>
                    </a:lnTo>
                    <a:lnTo>
                      <a:pt x="11417" y="14700"/>
                    </a:lnTo>
                    <a:lnTo>
                      <a:pt x="11317" y="14725"/>
                    </a:lnTo>
                    <a:lnTo>
                      <a:pt x="11243" y="14700"/>
                    </a:lnTo>
                    <a:lnTo>
                      <a:pt x="11168" y="14675"/>
                    </a:lnTo>
                    <a:lnTo>
                      <a:pt x="10745" y="14451"/>
                    </a:lnTo>
                    <a:lnTo>
                      <a:pt x="10322" y="14202"/>
                    </a:lnTo>
                    <a:lnTo>
                      <a:pt x="9949" y="13904"/>
                    </a:lnTo>
                    <a:lnTo>
                      <a:pt x="9576" y="13605"/>
                    </a:lnTo>
                    <a:lnTo>
                      <a:pt x="9253" y="13257"/>
                    </a:lnTo>
                    <a:lnTo>
                      <a:pt x="8954" y="12909"/>
                    </a:lnTo>
                    <a:lnTo>
                      <a:pt x="8681" y="12536"/>
                    </a:lnTo>
                    <a:lnTo>
                      <a:pt x="8457" y="12138"/>
                    </a:lnTo>
                    <a:lnTo>
                      <a:pt x="8159" y="12337"/>
                    </a:lnTo>
                    <a:lnTo>
                      <a:pt x="7835" y="12511"/>
                    </a:lnTo>
                    <a:lnTo>
                      <a:pt x="7537" y="12660"/>
                    </a:lnTo>
                    <a:lnTo>
                      <a:pt x="7213" y="12785"/>
                    </a:lnTo>
                    <a:lnTo>
                      <a:pt x="6865" y="12909"/>
                    </a:lnTo>
                    <a:lnTo>
                      <a:pt x="6517" y="13008"/>
                    </a:lnTo>
                    <a:lnTo>
                      <a:pt x="6169" y="13083"/>
                    </a:lnTo>
                    <a:lnTo>
                      <a:pt x="5821" y="13133"/>
                    </a:lnTo>
                    <a:lnTo>
                      <a:pt x="5721" y="13307"/>
                    </a:lnTo>
                    <a:lnTo>
                      <a:pt x="5597" y="13481"/>
                    </a:lnTo>
                    <a:lnTo>
                      <a:pt x="5447" y="13655"/>
                    </a:lnTo>
                    <a:lnTo>
                      <a:pt x="5298" y="13804"/>
                    </a:lnTo>
                    <a:lnTo>
                      <a:pt x="5124" y="13954"/>
                    </a:lnTo>
                    <a:lnTo>
                      <a:pt x="4950" y="14103"/>
                    </a:lnTo>
                    <a:lnTo>
                      <a:pt x="4751" y="14227"/>
                    </a:lnTo>
                    <a:lnTo>
                      <a:pt x="4527" y="14327"/>
                    </a:lnTo>
                    <a:lnTo>
                      <a:pt x="4104" y="14501"/>
                    </a:lnTo>
                    <a:lnTo>
                      <a:pt x="3632" y="14625"/>
                    </a:lnTo>
                    <a:lnTo>
                      <a:pt x="3134" y="14700"/>
                    </a:lnTo>
                    <a:lnTo>
                      <a:pt x="2612" y="14725"/>
                    </a:lnTo>
                    <a:lnTo>
                      <a:pt x="2139" y="14725"/>
                    </a:lnTo>
                    <a:lnTo>
                      <a:pt x="1791" y="14700"/>
                    </a:lnTo>
                    <a:lnTo>
                      <a:pt x="1443" y="14650"/>
                    </a:lnTo>
                    <a:lnTo>
                      <a:pt x="1145" y="14575"/>
                    </a:lnTo>
                    <a:lnTo>
                      <a:pt x="821" y="14501"/>
                    </a:lnTo>
                    <a:lnTo>
                      <a:pt x="548" y="14401"/>
                    </a:lnTo>
                    <a:lnTo>
                      <a:pt x="274" y="14277"/>
                    </a:lnTo>
                    <a:lnTo>
                      <a:pt x="0" y="14153"/>
                    </a:lnTo>
                    <a:lnTo>
                      <a:pt x="0" y="14501"/>
                    </a:lnTo>
                    <a:lnTo>
                      <a:pt x="0" y="14849"/>
                    </a:lnTo>
                    <a:lnTo>
                      <a:pt x="25" y="15222"/>
                    </a:lnTo>
                    <a:lnTo>
                      <a:pt x="75" y="15570"/>
                    </a:lnTo>
                    <a:lnTo>
                      <a:pt x="150" y="15918"/>
                    </a:lnTo>
                    <a:lnTo>
                      <a:pt x="175" y="15943"/>
                    </a:lnTo>
                    <a:lnTo>
                      <a:pt x="349" y="16192"/>
                    </a:lnTo>
                    <a:lnTo>
                      <a:pt x="523" y="16441"/>
                    </a:lnTo>
                    <a:lnTo>
                      <a:pt x="722" y="16640"/>
                    </a:lnTo>
                    <a:lnTo>
                      <a:pt x="946" y="16864"/>
                    </a:lnTo>
                    <a:lnTo>
                      <a:pt x="1169" y="17038"/>
                    </a:lnTo>
                    <a:lnTo>
                      <a:pt x="1393" y="17212"/>
                    </a:lnTo>
                    <a:lnTo>
                      <a:pt x="1642" y="17386"/>
                    </a:lnTo>
                    <a:lnTo>
                      <a:pt x="1891" y="17510"/>
                    </a:lnTo>
                    <a:lnTo>
                      <a:pt x="2139" y="17635"/>
                    </a:lnTo>
                    <a:lnTo>
                      <a:pt x="2388" y="17734"/>
                    </a:lnTo>
                    <a:lnTo>
                      <a:pt x="2662" y="17834"/>
                    </a:lnTo>
                    <a:lnTo>
                      <a:pt x="2910" y="17883"/>
                    </a:lnTo>
                    <a:lnTo>
                      <a:pt x="3184" y="17933"/>
                    </a:lnTo>
                    <a:lnTo>
                      <a:pt x="3458" y="17958"/>
                    </a:lnTo>
                    <a:lnTo>
                      <a:pt x="4129" y="17958"/>
                    </a:lnTo>
                    <a:lnTo>
                      <a:pt x="4229" y="18033"/>
                    </a:lnTo>
                    <a:lnTo>
                      <a:pt x="4328" y="18132"/>
                    </a:lnTo>
                    <a:lnTo>
                      <a:pt x="4378" y="18256"/>
                    </a:lnTo>
                    <a:lnTo>
                      <a:pt x="4353" y="18406"/>
                    </a:lnTo>
                    <a:lnTo>
                      <a:pt x="4303" y="18530"/>
                    </a:lnTo>
                    <a:lnTo>
                      <a:pt x="4204" y="18605"/>
                    </a:lnTo>
                    <a:lnTo>
                      <a:pt x="4055" y="18654"/>
                    </a:lnTo>
                    <a:lnTo>
                      <a:pt x="3607" y="18679"/>
                    </a:lnTo>
                    <a:lnTo>
                      <a:pt x="3209" y="18654"/>
                    </a:lnTo>
                    <a:lnTo>
                      <a:pt x="2836" y="18605"/>
                    </a:lnTo>
                    <a:lnTo>
                      <a:pt x="2463" y="18530"/>
                    </a:lnTo>
                    <a:lnTo>
                      <a:pt x="2115" y="18406"/>
                    </a:lnTo>
                    <a:lnTo>
                      <a:pt x="1741" y="18256"/>
                    </a:lnTo>
                    <a:lnTo>
                      <a:pt x="1393" y="18082"/>
                    </a:lnTo>
                    <a:lnTo>
                      <a:pt x="1070" y="17859"/>
                    </a:lnTo>
                    <a:lnTo>
                      <a:pt x="747" y="17610"/>
                    </a:lnTo>
                    <a:lnTo>
                      <a:pt x="995" y="18107"/>
                    </a:lnTo>
                    <a:lnTo>
                      <a:pt x="1294" y="18555"/>
                    </a:lnTo>
                    <a:lnTo>
                      <a:pt x="1617" y="19003"/>
                    </a:lnTo>
                    <a:lnTo>
                      <a:pt x="1965" y="19425"/>
                    </a:lnTo>
                    <a:lnTo>
                      <a:pt x="2363" y="19823"/>
                    </a:lnTo>
                    <a:lnTo>
                      <a:pt x="2786" y="20197"/>
                    </a:lnTo>
                    <a:lnTo>
                      <a:pt x="3234" y="20570"/>
                    </a:lnTo>
                    <a:lnTo>
                      <a:pt x="3706" y="20893"/>
                    </a:lnTo>
                    <a:lnTo>
                      <a:pt x="4179" y="21191"/>
                    </a:lnTo>
                    <a:lnTo>
                      <a:pt x="4701" y="21465"/>
                    </a:lnTo>
                    <a:lnTo>
                      <a:pt x="5248" y="21689"/>
                    </a:lnTo>
                    <a:lnTo>
                      <a:pt x="5796" y="21888"/>
                    </a:lnTo>
                    <a:lnTo>
                      <a:pt x="6368" y="22062"/>
                    </a:lnTo>
                    <a:lnTo>
                      <a:pt x="6940" y="22211"/>
                    </a:lnTo>
                    <a:lnTo>
                      <a:pt x="7562" y="22286"/>
                    </a:lnTo>
                    <a:lnTo>
                      <a:pt x="8159" y="22360"/>
                    </a:lnTo>
                    <a:lnTo>
                      <a:pt x="8208" y="22360"/>
                    </a:lnTo>
                    <a:lnTo>
                      <a:pt x="8034" y="22211"/>
                    </a:lnTo>
                    <a:lnTo>
                      <a:pt x="7885" y="22087"/>
                    </a:lnTo>
                    <a:lnTo>
                      <a:pt x="7711" y="21838"/>
                    </a:lnTo>
                    <a:lnTo>
                      <a:pt x="7562" y="21589"/>
                    </a:lnTo>
                    <a:lnTo>
                      <a:pt x="7462" y="21341"/>
                    </a:lnTo>
                    <a:lnTo>
                      <a:pt x="7388" y="21067"/>
                    </a:lnTo>
                    <a:lnTo>
                      <a:pt x="7338" y="20793"/>
                    </a:lnTo>
                    <a:lnTo>
                      <a:pt x="7338" y="20520"/>
                    </a:lnTo>
                    <a:lnTo>
                      <a:pt x="7363" y="20246"/>
                    </a:lnTo>
                    <a:lnTo>
                      <a:pt x="7437" y="19973"/>
                    </a:lnTo>
                    <a:lnTo>
                      <a:pt x="7512" y="19848"/>
                    </a:lnTo>
                    <a:lnTo>
                      <a:pt x="7611" y="19749"/>
                    </a:lnTo>
                    <a:lnTo>
                      <a:pt x="7736" y="19724"/>
                    </a:lnTo>
                    <a:lnTo>
                      <a:pt x="7810" y="19724"/>
                    </a:lnTo>
                    <a:lnTo>
                      <a:pt x="7885" y="19749"/>
                    </a:lnTo>
                    <a:lnTo>
                      <a:pt x="8009" y="19799"/>
                    </a:lnTo>
                    <a:lnTo>
                      <a:pt x="8084" y="19923"/>
                    </a:lnTo>
                    <a:lnTo>
                      <a:pt x="8134" y="20047"/>
                    </a:lnTo>
                    <a:lnTo>
                      <a:pt x="8109" y="20172"/>
                    </a:lnTo>
                    <a:lnTo>
                      <a:pt x="8059" y="20371"/>
                    </a:lnTo>
                    <a:lnTo>
                      <a:pt x="8059" y="20545"/>
                    </a:lnTo>
                    <a:lnTo>
                      <a:pt x="8059" y="20744"/>
                    </a:lnTo>
                    <a:lnTo>
                      <a:pt x="8084" y="20918"/>
                    </a:lnTo>
                    <a:lnTo>
                      <a:pt x="8134" y="21117"/>
                    </a:lnTo>
                    <a:lnTo>
                      <a:pt x="8208" y="21291"/>
                    </a:lnTo>
                    <a:lnTo>
                      <a:pt x="8308" y="21440"/>
                    </a:lnTo>
                    <a:lnTo>
                      <a:pt x="8432" y="21614"/>
                    </a:lnTo>
                    <a:lnTo>
                      <a:pt x="8606" y="21788"/>
                    </a:lnTo>
                    <a:lnTo>
                      <a:pt x="8780" y="21913"/>
                    </a:lnTo>
                    <a:lnTo>
                      <a:pt x="8954" y="22012"/>
                    </a:lnTo>
                    <a:lnTo>
                      <a:pt x="9153" y="22112"/>
                    </a:lnTo>
                    <a:lnTo>
                      <a:pt x="9352" y="22161"/>
                    </a:lnTo>
                    <a:lnTo>
                      <a:pt x="9551" y="22211"/>
                    </a:lnTo>
                    <a:lnTo>
                      <a:pt x="9900" y="22261"/>
                    </a:lnTo>
                    <a:lnTo>
                      <a:pt x="10621" y="22137"/>
                    </a:lnTo>
                    <a:lnTo>
                      <a:pt x="11292" y="21962"/>
                    </a:lnTo>
                    <a:lnTo>
                      <a:pt x="11989" y="21739"/>
                    </a:lnTo>
                    <a:lnTo>
                      <a:pt x="12636" y="21490"/>
                    </a:lnTo>
                    <a:lnTo>
                      <a:pt x="13282" y="21191"/>
                    </a:lnTo>
                    <a:lnTo>
                      <a:pt x="13879" y="20843"/>
                    </a:lnTo>
                    <a:lnTo>
                      <a:pt x="14476" y="20445"/>
                    </a:lnTo>
                    <a:lnTo>
                      <a:pt x="15023" y="20022"/>
                    </a:lnTo>
                    <a:lnTo>
                      <a:pt x="14650" y="19948"/>
                    </a:lnTo>
                    <a:lnTo>
                      <a:pt x="14277" y="19873"/>
                    </a:lnTo>
                    <a:lnTo>
                      <a:pt x="13904" y="19749"/>
                    </a:lnTo>
                    <a:lnTo>
                      <a:pt x="13556" y="19624"/>
                    </a:lnTo>
                    <a:lnTo>
                      <a:pt x="13232" y="19450"/>
                    </a:lnTo>
                    <a:lnTo>
                      <a:pt x="12909" y="19251"/>
                    </a:lnTo>
                    <a:lnTo>
                      <a:pt x="12611" y="19052"/>
                    </a:lnTo>
                    <a:lnTo>
                      <a:pt x="12337" y="18804"/>
                    </a:lnTo>
                    <a:lnTo>
                      <a:pt x="12262" y="18704"/>
                    </a:lnTo>
                    <a:lnTo>
                      <a:pt x="12238" y="18555"/>
                    </a:lnTo>
                    <a:lnTo>
                      <a:pt x="12262" y="18431"/>
                    </a:lnTo>
                    <a:lnTo>
                      <a:pt x="12337" y="18306"/>
                    </a:lnTo>
                    <a:lnTo>
                      <a:pt x="12437" y="18232"/>
                    </a:lnTo>
                    <a:lnTo>
                      <a:pt x="12586" y="18207"/>
                    </a:lnTo>
                    <a:lnTo>
                      <a:pt x="12710" y="18232"/>
                    </a:lnTo>
                    <a:lnTo>
                      <a:pt x="12835" y="18281"/>
                    </a:lnTo>
                    <a:lnTo>
                      <a:pt x="13133" y="18555"/>
                    </a:lnTo>
                    <a:lnTo>
                      <a:pt x="13481" y="18779"/>
                    </a:lnTo>
                    <a:lnTo>
                      <a:pt x="13854" y="18953"/>
                    </a:lnTo>
                    <a:lnTo>
                      <a:pt x="14252" y="19127"/>
                    </a:lnTo>
                    <a:lnTo>
                      <a:pt x="14650" y="19227"/>
                    </a:lnTo>
                    <a:lnTo>
                      <a:pt x="15073" y="19326"/>
                    </a:lnTo>
                    <a:lnTo>
                      <a:pt x="15521" y="19351"/>
                    </a:lnTo>
                    <a:lnTo>
                      <a:pt x="16068" y="19351"/>
                    </a:lnTo>
                    <a:lnTo>
                      <a:pt x="16416" y="19227"/>
                    </a:lnTo>
                    <a:lnTo>
                      <a:pt x="16789" y="19077"/>
                    </a:lnTo>
                    <a:lnTo>
                      <a:pt x="17137" y="18903"/>
                    </a:lnTo>
                    <a:lnTo>
                      <a:pt x="17461" y="18704"/>
                    </a:lnTo>
                    <a:lnTo>
                      <a:pt x="17784" y="18505"/>
                    </a:lnTo>
                    <a:lnTo>
                      <a:pt x="18083" y="18306"/>
                    </a:lnTo>
                    <a:lnTo>
                      <a:pt x="18381" y="18058"/>
                    </a:lnTo>
                    <a:lnTo>
                      <a:pt x="18655" y="17834"/>
                    </a:lnTo>
                    <a:lnTo>
                      <a:pt x="18903" y="17560"/>
                    </a:lnTo>
                    <a:lnTo>
                      <a:pt x="19152" y="17311"/>
                    </a:lnTo>
                    <a:lnTo>
                      <a:pt x="19351" y="17038"/>
                    </a:lnTo>
                    <a:lnTo>
                      <a:pt x="19575" y="16739"/>
                    </a:lnTo>
                    <a:lnTo>
                      <a:pt x="19749" y="16441"/>
                    </a:lnTo>
                    <a:lnTo>
                      <a:pt x="19923" y="16142"/>
                    </a:lnTo>
                    <a:lnTo>
                      <a:pt x="20048" y="15819"/>
                    </a:lnTo>
                    <a:lnTo>
                      <a:pt x="20172" y="15496"/>
                    </a:lnTo>
                    <a:lnTo>
                      <a:pt x="20246" y="15247"/>
                    </a:lnTo>
                    <a:lnTo>
                      <a:pt x="20321" y="14998"/>
                    </a:lnTo>
                    <a:lnTo>
                      <a:pt x="20396" y="14476"/>
                    </a:lnTo>
                    <a:lnTo>
                      <a:pt x="20147" y="14700"/>
                    </a:lnTo>
                    <a:lnTo>
                      <a:pt x="19849" y="14899"/>
                    </a:lnTo>
                    <a:lnTo>
                      <a:pt x="19525" y="15098"/>
                    </a:lnTo>
                    <a:lnTo>
                      <a:pt x="19202" y="15247"/>
                    </a:lnTo>
                    <a:lnTo>
                      <a:pt x="18754" y="15421"/>
                    </a:lnTo>
                    <a:lnTo>
                      <a:pt x="18306" y="15521"/>
                    </a:lnTo>
                    <a:lnTo>
                      <a:pt x="17859" y="15595"/>
                    </a:lnTo>
                    <a:lnTo>
                      <a:pt x="17386" y="15620"/>
                    </a:lnTo>
                    <a:lnTo>
                      <a:pt x="17113" y="15620"/>
                    </a:lnTo>
                    <a:lnTo>
                      <a:pt x="16814" y="15570"/>
                    </a:lnTo>
                    <a:lnTo>
                      <a:pt x="16516" y="15545"/>
                    </a:lnTo>
                    <a:lnTo>
                      <a:pt x="16242" y="15471"/>
                    </a:lnTo>
                    <a:lnTo>
                      <a:pt x="16118" y="15396"/>
                    </a:lnTo>
                    <a:lnTo>
                      <a:pt x="16018" y="15297"/>
                    </a:lnTo>
                    <a:lnTo>
                      <a:pt x="15968" y="15172"/>
                    </a:lnTo>
                    <a:lnTo>
                      <a:pt x="15993" y="15023"/>
                    </a:lnTo>
                    <a:lnTo>
                      <a:pt x="16043" y="14899"/>
                    </a:lnTo>
                    <a:lnTo>
                      <a:pt x="16143" y="14824"/>
                    </a:lnTo>
                    <a:lnTo>
                      <a:pt x="16267" y="14774"/>
                    </a:lnTo>
                    <a:lnTo>
                      <a:pt x="16416" y="14774"/>
                    </a:lnTo>
                    <a:lnTo>
                      <a:pt x="16739" y="14849"/>
                    </a:lnTo>
                    <a:lnTo>
                      <a:pt x="17038" y="14899"/>
                    </a:lnTo>
                    <a:lnTo>
                      <a:pt x="17685" y="14899"/>
                    </a:lnTo>
                    <a:lnTo>
                      <a:pt x="18008" y="14849"/>
                    </a:lnTo>
                    <a:lnTo>
                      <a:pt x="18306" y="14799"/>
                    </a:lnTo>
                    <a:lnTo>
                      <a:pt x="18605" y="14700"/>
                    </a:lnTo>
                    <a:lnTo>
                      <a:pt x="18903" y="14600"/>
                    </a:lnTo>
                    <a:lnTo>
                      <a:pt x="19177" y="14476"/>
                    </a:lnTo>
                    <a:lnTo>
                      <a:pt x="19426" y="14327"/>
                    </a:lnTo>
                    <a:lnTo>
                      <a:pt x="19650" y="14177"/>
                    </a:lnTo>
                    <a:lnTo>
                      <a:pt x="19849" y="14003"/>
                    </a:lnTo>
                    <a:lnTo>
                      <a:pt x="20023" y="13829"/>
                    </a:lnTo>
                    <a:lnTo>
                      <a:pt x="20172" y="13630"/>
                    </a:lnTo>
                    <a:lnTo>
                      <a:pt x="20321" y="13431"/>
                    </a:lnTo>
                    <a:lnTo>
                      <a:pt x="20421" y="13232"/>
                    </a:lnTo>
                    <a:lnTo>
                      <a:pt x="20371" y="12834"/>
                    </a:lnTo>
                    <a:lnTo>
                      <a:pt x="20271" y="12461"/>
                    </a:lnTo>
                    <a:lnTo>
                      <a:pt x="20172" y="12088"/>
                    </a:lnTo>
                    <a:lnTo>
                      <a:pt x="20023" y="11740"/>
                    </a:lnTo>
                    <a:lnTo>
                      <a:pt x="19873" y="11392"/>
                    </a:lnTo>
                    <a:lnTo>
                      <a:pt x="19674" y="11068"/>
                    </a:lnTo>
                    <a:lnTo>
                      <a:pt x="19475" y="10745"/>
                    </a:lnTo>
                    <a:lnTo>
                      <a:pt x="19227" y="10422"/>
                    </a:lnTo>
                    <a:lnTo>
                      <a:pt x="18729" y="11019"/>
                    </a:lnTo>
                    <a:lnTo>
                      <a:pt x="18456" y="11292"/>
                    </a:lnTo>
                    <a:lnTo>
                      <a:pt x="18157" y="11591"/>
                    </a:lnTo>
                    <a:lnTo>
                      <a:pt x="17834" y="11839"/>
                    </a:lnTo>
                    <a:lnTo>
                      <a:pt x="17511" y="12088"/>
                    </a:lnTo>
                    <a:lnTo>
                      <a:pt x="17162" y="12312"/>
                    </a:lnTo>
                    <a:lnTo>
                      <a:pt x="16764" y="12511"/>
                    </a:lnTo>
                    <a:lnTo>
                      <a:pt x="16317" y="12685"/>
                    </a:lnTo>
                    <a:lnTo>
                      <a:pt x="15819" y="12834"/>
                    </a:lnTo>
                    <a:lnTo>
                      <a:pt x="15297" y="12934"/>
                    </a:lnTo>
                    <a:lnTo>
                      <a:pt x="15048" y="12959"/>
                    </a:lnTo>
                    <a:lnTo>
                      <a:pt x="14675" y="12959"/>
                    </a:lnTo>
                    <a:lnTo>
                      <a:pt x="14650" y="13332"/>
                    </a:lnTo>
                    <a:lnTo>
                      <a:pt x="14600" y="13705"/>
                    </a:lnTo>
                    <a:lnTo>
                      <a:pt x="14501" y="14078"/>
                    </a:lnTo>
                    <a:lnTo>
                      <a:pt x="14377" y="14451"/>
                    </a:lnTo>
                    <a:lnTo>
                      <a:pt x="14203" y="14799"/>
                    </a:lnTo>
                    <a:lnTo>
                      <a:pt x="14004" y="15147"/>
                    </a:lnTo>
                    <a:lnTo>
                      <a:pt x="13780" y="15471"/>
                    </a:lnTo>
                    <a:lnTo>
                      <a:pt x="13531" y="15794"/>
                    </a:lnTo>
                    <a:lnTo>
                      <a:pt x="13730" y="15943"/>
                    </a:lnTo>
                    <a:lnTo>
                      <a:pt x="13979" y="16117"/>
                    </a:lnTo>
                    <a:lnTo>
                      <a:pt x="14227" y="16267"/>
                    </a:lnTo>
                    <a:lnTo>
                      <a:pt x="14501" y="16391"/>
                    </a:lnTo>
                    <a:lnTo>
                      <a:pt x="14775" y="16491"/>
                    </a:lnTo>
                    <a:lnTo>
                      <a:pt x="15048" y="16590"/>
                    </a:lnTo>
                    <a:lnTo>
                      <a:pt x="15347" y="16665"/>
                    </a:lnTo>
                    <a:lnTo>
                      <a:pt x="15645" y="16714"/>
                    </a:lnTo>
                    <a:lnTo>
                      <a:pt x="15769" y="16764"/>
                    </a:lnTo>
                    <a:lnTo>
                      <a:pt x="15869" y="16839"/>
                    </a:lnTo>
                    <a:lnTo>
                      <a:pt x="15919" y="16963"/>
                    </a:lnTo>
                    <a:lnTo>
                      <a:pt x="15944" y="17112"/>
                    </a:lnTo>
                    <a:lnTo>
                      <a:pt x="15894" y="17237"/>
                    </a:lnTo>
                    <a:lnTo>
                      <a:pt x="15819" y="17336"/>
                    </a:lnTo>
                    <a:lnTo>
                      <a:pt x="15720" y="17386"/>
                    </a:lnTo>
                    <a:lnTo>
                      <a:pt x="15595" y="17411"/>
                    </a:lnTo>
                    <a:lnTo>
                      <a:pt x="15546" y="17411"/>
                    </a:lnTo>
                    <a:lnTo>
                      <a:pt x="15173" y="17361"/>
                    </a:lnTo>
                    <a:lnTo>
                      <a:pt x="14824" y="17262"/>
                    </a:lnTo>
                    <a:lnTo>
                      <a:pt x="14476" y="17162"/>
                    </a:lnTo>
                    <a:lnTo>
                      <a:pt x="14153" y="17013"/>
                    </a:lnTo>
                    <a:lnTo>
                      <a:pt x="13854" y="16864"/>
                    </a:lnTo>
                    <a:lnTo>
                      <a:pt x="13556" y="16690"/>
                    </a:lnTo>
                    <a:lnTo>
                      <a:pt x="13257" y="16491"/>
                    </a:lnTo>
                    <a:lnTo>
                      <a:pt x="13009" y="16267"/>
                    </a:lnTo>
                    <a:lnTo>
                      <a:pt x="12611" y="16565"/>
                    </a:lnTo>
                    <a:lnTo>
                      <a:pt x="12213" y="16814"/>
                    </a:lnTo>
                    <a:lnTo>
                      <a:pt x="11790" y="17013"/>
                    </a:lnTo>
                    <a:lnTo>
                      <a:pt x="11342" y="17212"/>
                    </a:lnTo>
                    <a:lnTo>
                      <a:pt x="10870" y="17336"/>
                    </a:lnTo>
                    <a:lnTo>
                      <a:pt x="10397" y="17436"/>
                    </a:lnTo>
                    <a:lnTo>
                      <a:pt x="10273" y="17660"/>
                    </a:lnTo>
                    <a:lnTo>
                      <a:pt x="10173" y="17883"/>
                    </a:lnTo>
                    <a:lnTo>
                      <a:pt x="10123" y="18132"/>
                    </a:lnTo>
                    <a:lnTo>
                      <a:pt x="10099" y="18381"/>
                    </a:lnTo>
                    <a:lnTo>
                      <a:pt x="10123" y="18630"/>
                    </a:lnTo>
                    <a:lnTo>
                      <a:pt x="10198" y="18853"/>
                    </a:lnTo>
                    <a:lnTo>
                      <a:pt x="10298" y="19077"/>
                    </a:lnTo>
                    <a:lnTo>
                      <a:pt x="10447" y="19301"/>
                    </a:lnTo>
                    <a:lnTo>
                      <a:pt x="10521" y="19425"/>
                    </a:lnTo>
                    <a:lnTo>
                      <a:pt x="10521" y="19550"/>
                    </a:lnTo>
                    <a:lnTo>
                      <a:pt x="10497" y="19699"/>
                    </a:lnTo>
                    <a:lnTo>
                      <a:pt x="10397" y="19799"/>
                    </a:lnTo>
                    <a:lnTo>
                      <a:pt x="10298" y="19873"/>
                    </a:lnTo>
                    <a:lnTo>
                      <a:pt x="10099" y="19873"/>
                    </a:lnTo>
                    <a:lnTo>
                      <a:pt x="10024" y="19848"/>
                    </a:lnTo>
                    <a:lnTo>
                      <a:pt x="9974" y="19823"/>
                    </a:lnTo>
                    <a:lnTo>
                      <a:pt x="9900" y="19749"/>
                    </a:lnTo>
                    <a:lnTo>
                      <a:pt x="9726" y="19525"/>
                    </a:lnTo>
                    <a:lnTo>
                      <a:pt x="9601" y="19251"/>
                    </a:lnTo>
                    <a:lnTo>
                      <a:pt x="9477" y="18978"/>
                    </a:lnTo>
                    <a:lnTo>
                      <a:pt x="9427" y="18704"/>
                    </a:lnTo>
                    <a:lnTo>
                      <a:pt x="9402" y="18431"/>
                    </a:lnTo>
                    <a:lnTo>
                      <a:pt x="9402" y="18132"/>
                    </a:lnTo>
                    <a:lnTo>
                      <a:pt x="9452" y="17859"/>
                    </a:lnTo>
                    <a:lnTo>
                      <a:pt x="9527" y="17585"/>
                    </a:lnTo>
                    <a:lnTo>
                      <a:pt x="9527" y="17585"/>
                    </a:lnTo>
                    <a:lnTo>
                      <a:pt x="9352" y="17610"/>
                    </a:lnTo>
                    <a:lnTo>
                      <a:pt x="8581" y="17734"/>
                    </a:lnTo>
                    <a:lnTo>
                      <a:pt x="8208" y="17784"/>
                    </a:lnTo>
                    <a:lnTo>
                      <a:pt x="7835" y="17883"/>
                    </a:lnTo>
                    <a:lnTo>
                      <a:pt x="7487" y="17983"/>
                    </a:lnTo>
                    <a:lnTo>
                      <a:pt x="7114" y="18132"/>
                    </a:lnTo>
                    <a:lnTo>
                      <a:pt x="6766" y="18306"/>
                    </a:lnTo>
                    <a:lnTo>
                      <a:pt x="6467" y="18530"/>
                    </a:lnTo>
                    <a:lnTo>
                      <a:pt x="6194" y="18754"/>
                    </a:lnTo>
                    <a:lnTo>
                      <a:pt x="6094" y="18878"/>
                    </a:lnTo>
                    <a:lnTo>
                      <a:pt x="5995" y="19028"/>
                    </a:lnTo>
                    <a:lnTo>
                      <a:pt x="5920" y="19152"/>
                    </a:lnTo>
                    <a:lnTo>
                      <a:pt x="5845" y="19301"/>
                    </a:lnTo>
                    <a:lnTo>
                      <a:pt x="5821" y="19450"/>
                    </a:lnTo>
                    <a:lnTo>
                      <a:pt x="5796" y="19600"/>
                    </a:lnTo>
                    <a:lnTo>
                      <a:pt x="5771" y="19724"/>
                    </a:lnTo>
                    <a:lnTo>
                      <a:pt x="5696" y="19848"/>
                    </a:lnTo>
                    <a:lnTo>
                      <a:pt x="5572" y="19923"/>
                    </a:lnTo>
                    <a:lnTo>
                      <a:pt x="5447" y="19948"/>
                    </a:lnTo>
                    <a:lnTo>
                      <a:pt x="5423" y="19948"/>
                    </a:lnTo>
                    <a:lnTo>
                      <a:pt x="5298" y="19898"/>
                    </a:lnTo>
                    <a:lnTo>
                      <a:pt x="5174" y="19823"/>
                    </a:lnTo>
                    <a:lnTo>
                      <a:pt x="5099" y="19724"/>
                    </a:lnTo>
                    <a:lnTo>
                      <a:pt x="5099" y="19575"/>
                    </a:lnTo>
                    <a:lnTo>
                      <a:pt x="5099" y="19376"/>
                    </a:lnTo>
                    <a:lnTo>
                      <a:pt x="5149" y="19177"/>
                    </a:lnTo>
                    <a:lnTo>
                      <a:pt x="5199" y="19003"/>
                    </a:lnTo>
                    <a:lnTo>
                      <a:pt x="5273" y="18829"/>
                    </a:lnTo>
                    <a:lnTo>
                      <a:pt x="5373" y="18654"/>
                    </a:lnTo>
                    <a:lnTo>
                      <a:pt x="5497" y="18505"/>
                    </a:lnTo>
                    <a:lnTo>
                      <a:pt x="5622" y="18356"/>
                    </a:lnTo>
                    <a:lnTo>
                      <a:pt x="5746" y="18207"/>
                    </a:lnTo>
                    <a:lnTo>
                      <a:pt x="6044" y="17933"/>
                    </a:lnTo>
                    <a:lnTo>
                      <a:pt x="6393" y="17709"/>
                    </a:lnTo>
                    <a:lnTo>
                      <a:pt x="6766" y="17510"/>
                    </a:lnTo>
                    <a:lnTo>
                      <a:pt x="7139" y="17361"/>
                    </a:lnTo>
                    <a:lnTo>
                      <a:pt x="6865" y="17237"/>
                    </a:lnTo>
                    <a:lnTo>
                      <a:pt x="6517" y="17087"/>
                    </a:lnTo>
                    <a:lnTo>
                      <a:pt x="6268" y="16938"/>
                    </a:lnTo>
                    <a:lnTo>
                      <a:pt x="6020" y="16789"/>
                    </a:lnTo>
                    <a:lnTo>
                      <a:pt x="5796" y="16590"/>
                    </a:lnTo>
                    <a:lnTo>
                      <a:pt x="5572" y="16391"/>
                    </a:lnTo>
                    <a:lnTo>
                      <a:pt x="5373" y="16167"/>
                    </a:lnTo>
                    <a:lnTo>
                      <a:pt x="5199" y="15943"/>
                    </a:lnTo>
                    <a:lnTo>
                      <a:pt x="5050" y="15695"/>
                    </a:lnTo>
                    <a:lnTo>
                      <a:pt x="4950" y="15471"/>
                    </a:lnTo>
                    <a:lnTo>
                      <a:pt x="4925" y="15322"/>
                    </a:lnTo>
                    <a:lnTo>
                      <a:pt x="4950" y="15197"/>
                    </a:lnTo>
                    <a:lnTo>
                      <a:pt x="5025" y="15073"/>
                    </a:lnTo>
                    <a:lnTo>
                      <a:pt x="5149" y="14998"/>
                    </a:lnTo>
                    <a:lnTo>
                      <a:pt x="5298" y="14973"/>
                    </a:lnTo>
                    <a:lnTo>
                      <a:pt x="5423" y="14998"/>
                    </a:lnTo>
                    <a:lnTo>
                      <a:pt x="5547" y="15098"/>
                    </a:lnTo>
                    <a:lnTo>
                      <a:pt x="5622" y="15197"/>
                    </a:lnTo>
                    <a:lnTo>
                      <a:pt x="5696" y="15396"/>
                    </a:lnTo>
                    <a:lnTo>
                      <a:pt x="5796" y="15570"/>
                    </a:lnTo>
                    <a:lnTo>
                      <a:pt x="5945" y="15744"/>
                    </a:lnTo>
                    <a:lnTo>
                      <a:pt x="6094" y="15894"/>
                    </a:lnTo>
                    <a:lnTo>
                      <a:pt x="6268" y="16068"/>
                    </a:lnTo>
                    <a:lnTo>
                      <a:pt x="6442" y="16217"/>
                    </a:lnTo>
                    <a:lnTo>
                      <a:pt x="6641" y="16341"/>
                    </a:lnTo>
                    <a:lnTo>
                      <a:pt x="6840" y="16441"/>
                    </a:lnTo>
                    <a:lnTo>
                      <a:pt x="7213" y="16615"/>
                    </a:lnTo>
                    <a:lnTo>
                      <a:pt x="7537" y="16739"/>
                    </a:lnTo>
                    <a:lnTo>
                      <a:pt x="7910" y="16839"/>
                    </a:lnTo>
                    <a:lnTo>
                      <a:pt x="8457" y="16963"/>
                    </a:lnTo>
                    <a:lnTo>
                      <a:pt x="8557" y="17013"/>
                    </a:lnTo>
                    <a:lnTo>
                      <a:pt x="9253" y="16889"/>
                    </a:lnTo>
                    <a:lnTo>
                      <a:pt x="10198" y="16739"/>
                    </a:lnTo>
                    <a:lnTo>
                      <a:pt x="10671" y="16665"/>
                    </a:lnTo>
                    <a:lnTo>
                      <a:pt x="11118" y="16515"/>
                    </a:lnTo>
                    <a:lnTo>
                      <a:pt x="11417" y="16416"/>
                    </a:lnTo>
                    <a:lnTo>
                      <a:pt x="11715" y="16267"/>
                    </a:lnTo>
                    <a:lnTo>
                      <a:pt x="12014" y="16117"/>
                    </a:lnTo>
                    <a:lnTo>
                      <a:pt x="12287" y="15943"/>
                    </a:lnTo>
                    <a:lnTo>
                      <a:pt x="12536" y="15744"/>
                    </a:lnTo>
                    <a:lnTo>
                      <a:pt x="12785" y="15521"/>
                    </a:lnTo>
                    <a:lnTo>
                      <a:pt x="12984" y="15297"/>
                    </a:lnTo>
                    <a:lnTo>
                      <a:pt x="13183" y="15073"/>
                    </a:lnTo>
                    <a:lnTo>
                      <a:pt x="13382" y="14824"/>
                    </a:lnTo>
                    <a:lnTo>
                      <a:pt x="13531" y="14551"/>
                    </a:lnTo>
                    <a:lnTo>
                      <a:pt x="13655" y="14277"/>
                    </a:lnTo>
                    <a:lnTo>
                      <a:pt x="13780" y="14003"/>
                    </a:lnTo>
                    <a:lnTo>
                      <a:pt x="13854" y="13730"/>
                    </a:lnTo>
                    <a:lnTo>
                      <a:pt x="13929" y="13431"/>
                    </a:lnTo>
                    <a:lnTo>
                      <a:pt x="13954" y="13158"/>
                    </a:lnTo>
                    <a:lnTo>
                      <a:pt x="13954" y="12859"/>
                    </a:lnTo>
                    <a:lnTo>
                      <a:pt x="13630" y="12785"/>
                    </a:lnTo>
                    <a:lnTo>
                      <a:pt x="13282" y="12660"/>
                    </a:lnTo>
                    <a:lnTo>
                      <a:pt x="12984" y="12511"/>
                    </a:lnTo>
                    <a:lnTo>
                      <a:pt x="12685" y="12312"/>
                    </a:lnTo>
                    <a:lnTo>
                      <a:pt x="12586" y="12213"/>
                    </a:lnTo>
                    <a:lnTo>
                      <a:pt x="12536" y="12088"/>
                    </a:lnTo>
                    <a:lnTo>
                      <a:pt x="12561" y="11939"/>
                    </a:lnTo>
                    <a:lnTo>
                      <a:pt x="12611" y="11815"/>
                    </a:lnTo>
                    <a:lnTo>
                      <a:pt x="12735" y="11715"/>
                    </a:lnTo>
                    <a:lnTo>
                      <a:pt x="12859" y="11690"/>
                    </a:lnTo>
                    <a:lnTo>
                      <a:pt x="12984" y="11690"/>
                    </a:lnTo>
                    <a:lnTo>
                      <a:pt x="13108" y="11740"/>
                    </a:lnTo>
                    <a:lnTo>
                      <a:pt x="13282" y="11864"/>
                    </a:lnTo>
                    <a:lnTo>
                      <a:pt x="13481" y="11964"/>
                    </a:lnTo>
                    <a:lnTo>
                      <a:pt x="13680" y="12063"/>
                    </a:lnTo>
                    <a:lnTo>
                      <a:pt x="13879" y="12113"/>
                    </a:lnTo>
                    <a:lnTo>
                      <a:pt x="14103" y="12188"/>
                    </a:lnTo>
                    <a:lnTo>
                      <a:pt x="14327" y="12213"/>
                    </a:lnTo>
                    <a:lnTo>
                      <a:pt x="14775" y="12237"/>
                    </a:lnTo>
                    <a:lnTo>
                      <a:pt x="15222" y="12213"/>
                    </a:lnTo>
                    <a:lnTo>
                      <a:pt x="15670" y="12138"/>
                    </a:lnTo>
                    <a:lnTo>
                      <a:pt x="16093" y="12014"/>
                    </a:lnTo>
                    <a:lnTo>
                      <a:pt x="16466" y="11864"/>
                    </a:lnTo>
                    <a:lnTo>
                      <a:pt x="16814" y="11690"/>
                    </a:lnTo>
                    <a:lnTo>
                      <a:pt x="17113" y="11491"/>
                    </a:lnTo>
                    <a:lnTo>
                      <a:pt x="17411" y="11267"/>
                    </a:lnTo>
                    <a:lnTo>
                      <a:pt x="17685" y="11043"/>
                    </a:lnTo>
                    <a:lnTo>
                      <a:pt x="17958" y="10795"/>
                    </a:lnTo>
                    <a:lnTo>
                      <a:pt x="18207" y="10521"/>
                    </a:lnTo>
                    <a:lnTo>
                      <a:pt x="18655" y="9999"/>
                    </a:lnTo>
                    <a:lnTo>
                      <a:pt x="18306" y="9601"/>
                    </a:lnTo>
                    <a:lnTo>
                      <a:pt x="17933" y="9228"/>
                    </a:lnTo>
                    <a:lnTo>
                      <a:pt x="17511" y="8904"/>
                    </a:lnTo>
                    <a:lnTo>
                      <a:pt x="17063" y="8606"/>
                    </a:lnTo>
                    <a:lnTo>
                      <a:pt x="16590" y="8357"/>
                    </a:lnTo>
                    <a:lnTo>
                      <a:pt x="16068" y="8133"/>
                    </a:lnTo>
                    <a:lnTo>
                      <a:pt x="15546" y="7934"/>
                    </a:lnTo>
                    <a:lnTo>
                      <a:pt x="14998" y="7810"/>
                    </a:lnTo>
                    <a:lnTo>
                      <a:pt x="14874" y="7760"/>
                    </a:lnTo>
                    <a:lnTo>
                      <a:pt x="14775" y="7661"/>
                    </a:lnTo>
                    <a:lnTo>
                      <a:pt x="14725" y="7536"/>
                    </a:lnTo>
                    <a:lnTo>
                      <a:pt x="14725" y="7387"/>
                    </a:lnTo>
                    <a:lnTo>
                      <a:pt x="14775" y="7263"/>
                    </a:lnTo>
                    <a:lnTo>
                      <a:pt x="14874" y="7163"/>
                    </a:lnTo>
                    <a:lnTo>
                      <a:pt x="14998" y="7114"/>
                    </a:lnTo>
                    <a:lnTo>
                      <a:pt x="15148" y="7114"/>
                    </a:lnTo>
                    <a:lnTo>
                      <a:pt x="15720" y="7263"/>
                    </a:lnTo>
                    <a:lnTo>
                      <a:pt x="16267" y="7437"/>
                    </a:lnTo>
                    <a:lnTo>
                      <a:pt x="16814" y="7661"/>
                    </a:lnTo>
                    <a:lnTo>
                      <a:pt x="17336" y="7934"/>
                    </a:lnTo>
                    <a:lnTo>
                      <a:pt x="17809" y="8258"/>
                    </a:lnTo>
                    <a:lnTo>
                      <a:pt x="18257" y="8581"/>
                    </a:lnTo>
                    <a:lnTo>
                      <a:pt x="18680" y="8954"/>
                    </a:lnTo>
                    <a:lnTo>
                      <a:pt x="19053" y="9377"/>
                    </a:lnTo>
                    <a:lnTo>
                      <a:pt x="19202" y="9029"/>
                    </a:lnTo>
                    <a:lnTo>
                      <a:pt x="19351" y="8705"/>
                    </a:lnTo>
                    <a:lnTo>
                      <a:pt x="19451" y="8357"/>
                    </a:lnTo>
                    <a:lnTo>
                      <a:pt x="19550" y="8009"/>
                    </a:lnTo>
                    <a:lnTo>
                      <a:pt x="19625" y="7661"/>
                    </a:lnTo>
                    <a:lnTo>
                      <a:pt x="19674" y="7313"/>
                    </a:lnTo>
                    <a:lnTo>
                      <a:pt x="19724" y="6964"/>
                    </a:lnTo>
                    <a:lnTo>
                      <a:pt x="19724" y="6616"/>
                    </a:lnTo>
                    <a:lnTo>
                      <a:pt x="19724" y="6268"/>
                    </a:lnTo>
                    <a:lnTo>
                      <a:pt x="19699" y="5920"/>
                    </a:lnTo>
                    <a:lnTo>
                      <a:pt x="19674" y="5547"/>
                    </a:lnTo>
                    <a:lnTo>
                      <a:pt x="19600" y="5198"/>
                    </a:lnTo>
                    <a:lnTo>
                      <a:pt x="19525" y="4850"/>
                    </a:lnTo>
                    <a:lnTo>
                      <a:pt x="19426" y="4527"/>
                    </a:lnTo>
                    <a:lnTo>
                      <a:pt x="19301" y="4179"/>
                    </a:lnTo>
                    <a:lnTo>
                      <a:pt x="19152" y="3855"/>
                    </a:lnTo>
                    <a:lnTo>
                      <a:pt x="18978" y="3532"/>
                    </a:lnTo>
                    <a:lnTo>
                      <a:pt x="18804" y="3234"/>
                    </a:lnTo>
                    <a:lnTo>
                      <a:pt x="18630" y="2935"/>
                    </a:lnTo>
                    <a:lnTo>
                      <a:pt x="18406" y="2661"/>
                    </a:lnTo>
                    <a:lnTo>
                      <a:pt x="18182" y="2363"/>
                    </a:lnTo>
                    <a:lnTo>
                      <a:pt x="17958" y="2089"/>
                    </a:lnTo>
                    <a:lnTo>
                      <a:pt x="17685" y="1841"/>
                    </a:lnTo>
                    <a:lnTo>
                      <a:pt x="17436" y="1592"/>
                    </a:lnTo>
                    <a:lnTo>
                      <a:pt x="17137" y="1343"/>
                    </a:lnTo>
                    <a:lnTo>
                      <a:pt x="16864" y="1119"/>
                    </a:lnTo>
                    <a:lnTo>
                      <a:pt x="16541" y="896"/>
                    </a:lnTo>
                    <a:lnTo>
                      <a:pt x="16242" y="697"/>
                    </a:lnTo>
                    <a:lnTo>
                      <a:pt x="15894" y="498"/>
                    </a:lnTo>
                    <a:lnTo>
                      <a:pt x="15570" y="323"/>
                    </a:lnTo>
                    <a:lnTo>
                      <a:pt x="15222" y="149"/>
                    </a:lnTo>
                    <a:lnTo>
                      <a:pt x="1487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30" name="Google Shape;86;p15">
                <a:extLst>
                  <a:ext uri="{FF2B5EF4-FFF2-40B4-BE49-F238E27FC236}">
                    <a16:creationId xmlns:a16="http://schemas.microsoft.com/office/drawing/2014/main" id="{A35156E7-7756-F7ED-FEB7-C1A52CA93BC3}"/>
                  </a:ext>
                </a:extLst>
              </p:cNvPr>
              <p:cNvSpPr/>
              <p:nvPr/>
            </p:nvSpPr>
            <p:spPr>
              <a:xfrm>
                <a:off x="2636107" y="2212429"/>
                <a:ext cx="292830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203" h="18656" extrusionOk="0">
                    <a:moveTo>
                      <a:pt x="4826" y="1"/>
                    </a:moveTo>
                    <a:lnTo>
                      <a:pt x="4453" y="26"/>
                    </a:lnTo>
                    <a:lnTo>
                      <a:pt x="4104" y="76"/>
                    </a:lnTo>
                    <a:lnTo>
                      <a:pt x="3756" y="125"/>
                    </a:lnTo>
                    <a:lnTo>
                      <a:pt x="3433" y="200"/>
                    </a:lnTo>
                    <a:lnTo>
                      <a:pt x="3109" y="299"/>
                    </a:lnTo>
                    <a:lnTo>
                      <a:pt x="2786" y="399"/>
                    </a:lnTo>
                    <a:lnTo>
                      <a:pt x="2488" y="523"/>
                    </a:lnTo>
                    <a:lnTo>
                      <a:pt x="2115" y="722"/>
                    </a:lnTo>
                    <a:lnTo>
                      <a:pt x="1791" y="971"/>
                    </a:lnTo>
                    <a:lnTo>
                      <a:pt x="1518" y="1220"/>
                    </a:lnTo>
                    <a:lnTo>
                      <a:pt x="1294" y="1493"/>
                    </a:lnTo>
                    <a:lnTo>
                      <a:pt x="1095" y="1792"/>
                    </a:lnTo>
                    <a:lnTo>
                      <a:pt x="946" y="2115"/>
                    </a:lnTo>
                    <a:lnTo>
                      <a:pt x="821" y="2438"/>
                    </a:lnTo>
                    <a:lnTo>
                      <a:pt x="722" y="2762"/>
                    </a:lnTo>
                    <a:lnTo>
                      <a:pt x="1169" y="2538"/>
                    </a:lnTo>
                    <a:lnTo>
                      <a:pt x="1642" y="2339"/>
                    </a:lnTo>
                    <a:lnTo>
                      <a:pt x="2139" y="2190"/>
                    </a:lnTo>
                    <a:lnTo>
                      <a:pt x="2637" y="2040"/>
                    </a:lnTo>
                    <a:lnTo>
                      <a:pt x="3159" y="1916"/>
                    </a:lnTo>
                    <a:lnTo>
                      <a:pt x="3657" y="1841"/>
                    </a:lnTo>
                    <a:lnTo>
                      <a:pt x="4179" y="1767"/>
                    </a:lnTo>
                    <a:lnTo>
                      <a:pt x="4726" y="1742"/>
                    </a:lnTo>
                    <a:lnTo>
                      <a:pt x="5248" y="1717"/>
                    </a:lnTo>
                    <a:lnTo>
                      <a:pt x="5796" y="1742"/>
                    </a:lnTo>
                    <a:lnTo>
                      <a:pt x="6318" y="1792"/>
                    </a:lnTo>
                    <a:lnTo>
                      <a:pt x="6840" y="1866"/>
                    </a:lnTo>
                    <a:lnTo>
                      <a:pt x="7388" y="1966"/>
                    </a:lnTo>
                    <a:lnTo>
                      <a:pt x="7910" y="2090"/>
                    </a:lnTo>
                    <a:lnTo>
                      <a:pt x="8432" y="2264"/>
                    </a:lnTo>
                    <a:lnTo>
                      <a:pt x="8954" y="2438"/>
                    </a:lnTo>
                    <a:lnTo>
                      <a:pt x="9079" y="2513"/>
                    </a:lnTo>
                    <a:lnTo>
                      <a:pt x="9153" y="2637"/>
                    </a:lnTo>
                    <a:lnTo>
                      <a:pt x="9178" y="2762"/>
                    </a:lnTo>
                    <a:lnTo>
                      <a:pt x="9153" y="2911"/>
                    </a:lnTo>
                    <a:lnTo>
                      <a:pt x="9079" y="3010"/>
                    </a:lnTo>
                    <a:lnTo>
                      <a:pt x="8954" y="3110"/>
                    </a:lnTo>
                    <a:lnTo>
                      <a:pt x="8830" y="3135"/>
                    </a:lnTo>
                    <a:lnTo>
                      <a:pt x="8681" y="3110"/>
                    </a:lnTo>
                    <a:lnTo>
                      <a:pt x="8159" y="2911"/>
                    </a:lnTo>
                    <a:lnTo>
                      <a:pt x="7636" y="2762"/>
                    </a:lnTo>
                    <a:lnTo>
                      <a:pt x="7089" y="2637"/>
                    </a:lnTo>
                    <a:lnTo>
                      <a:pt x="6542" y="2538"/>
                    </a:lnTo>
                    <a:lnTo>
                      <a:pt x="6020" y="2463"/>
                    </a:lnTo>
                    <a:lnTo>
                      <a:pt x="5472" y="2438"/>
                    </a:lnTo>
                    <a:lnTo>
                      <a:pt x="4925" y="2438"/>
                    </a:lnTo>
                    <a:lnTo>
                      <a:pt x="4403" y="2463"/>
                    </a:lnTo>
                    <a:lnTo>
                      <a:pt x="3856" y="2513"/>
                    </a:lnTo>
                    <a:lnTo>
                      <a:pt x="3333" y="2612"/>
                    </a:lnTo>
                    <a:lnTo>
                      <a:pt x="2811" y="2712"/>
                    </a:lnTo>
                    <a:lnTo>
                      <a:pt x="2314" y="2861"/>
                    </a:lnTo>
                    <a:lnTo>
                      <a:pt x="1816" y="3035"/>
                    </a:lnTo>
                    <a:lnTo>
                      <a:pt x="1344" y="3234"/>
                    </a:lnTo>
                    <a:lnTo>
                      <a:pt x="871" y="3483"/>
                    </a:lnTo>
                    <a:lnTo>
                      <a:pt x="423" y="3732"/>
                    </a:lnTo>
                    <a:lnTo>
                      <a:pt x="274" y="4378"/>
                    </a:lnTo>
                    <a:lnTo>
                      <a:pt x="125" y="5000"/>
                    </a:lnTo>
                    <a:lnTo>
                      <a:pt x="50" y="5622"/>
                    </a:lnTo>
                    <a:lnTo>
                      <a:pt x="0" y="5945"/>
                    </a:lnTo>
                    <a:lnTo>
                      <a:pt x="0" y="6244"/>
                    </a:lnTo>
                    <a:lnTo>
                      <a:pt x="0" y="7637"/>
                    </a:lnTo>
                    <a:lnTo>
                      <a:pt x="771" y="7438"/>
                    </a:lnTo>
                    <a:lnTo>
                      <a:pt x="1543" y="7313"/>
                    </a:lnTo>
                    <a:lnTo>
                      <a:pt x="2338" y="7214"/>
                    </a:lnTo>
                    <a:lnTo>
                      <a:pt x="3109" y="7189"/>
                    </a:lnTo>
                    <a:lnTo>
                      <a:pt x="3905" y="7214"/>
                    </a:lnTo>
                    <a:lnTo>
                      <a:pt x="4701" y="7264"/>
                    </a:lnTo>
                    <a:lnTo>
                      <a:pt x="5522" y="7388"/>
                    </a:lnTo>
                    <a:lnTo>
                      <a:pt x="6318" y="7562"/>
                    </a:lnTo>
                    <a:lnTo>
                      <a:pt x="6467" y="7637"/>
                    </a:lnTo>
                    <a:lnTo>
                      <a:pt x="6542" y="7736"/>
                    </a:lnTo>
                    <a:lnTo>
                      <a:pt x="6592" y="7861"/>
                    </a:lnTo>
                    <a:lnTo>
                      <a:pt x="6592" y="8010"/>
                    </a:lnTo>
                    <a:lnTo>
                      <a:pt x="6517" y="8134"/>
                    </a:lnTo>
                    <a:lnTo>
                      <a:pt x="6417" y="8234"/>
                    </a:lnTo>
                    <a:lnTo>
                      <a:pt x="6293" y="8259"/>
                    </a:lnTo>
                    <a:lnTo>
                      <a:pt x="6219" y="8283"/>
                    </a:lnTo>
                    <a:lnTo>
                      <a:pt x="6169" y="8259"/>
                    </a:lnTo>
                    <a:lnTo>
                      <a:pt x="5373" y="8084"/>
                    </a:lnTo>
                    <a:lnTo>
                      <a:pt x="4577" y="7985"/>
                    </a:lnTo>
                    <a:lnTo>
                      <a:pt x="3806" y="7910"/>
                    </a:lnTo>
                    <a:lnTo>
                      <a:pt x="3035" y="7885"/>
                    </a:lnTo>
                    <a:lnTo>
                      <a:pt x="2264" y="7935"/>
                    </a:lnTo>
                    <a:lnTo>
                      <a:pt x="1518" y="8035"/>
                    </a:lnTo>
                    <a:lnTo>
                      <a:pt x="747" y="8184"/>
                    </a:lnTo>
                    <a:lnTo>
                      <a:pt x="0" y="8383"/>
                    </a:lnTo>
                    <a:lnTo>
                      <a:pt x="0" y="13905"/>
                    </a:lnTo>
                    <a:lnTo>
                      <a:pt x="299" y="13730"/>
                    </a:lnTo>
                    <a:lnTo>
                      <a:pt x="597" y="13581"/>
                    </a:lnTo>
                    <a:lnTo>
                      <a:pt x="896" y="13432"/>
                    </a:lnTo>
                    <a:lnTo>
                      <a:pt x="1244" y="13332"/>
                    </a:lnTo>
                    <a:lnTo>
                      <a:pt x="1592" y="13233"/>
                    </a:lnTo>
                    <a:lnTo>
                      <a:pt x="1940" y="13134"/>
                    </a:lnTo>
                    <a:lnTo>
                      <a:pt x="2687" y="12984"/>
                    </a:lnTo>
                    <a:lnTo>
                      <a:pt x="3184" y="12910"/>
                    </a:lnTo>
                    <a:lnTo>
                      <a:pt x="3682" y="12860"/>
                    </a:lnTo>
                    <a:lnTo>
                      <a:pt x="4179" y="12885"/>
                    </a:lnTo>
                    <a:lnTo>
                      <a:pt x="4676" y="12910"/>
                    </a:lnTo>
                    <a:lnTo>
                      <a:pt x="5174" y="12984"/>
                    </a:lnTo>
                    <a:lnTo>
                      <a:pt x="5671" y="13109"/>
                    </a:lnTo>
                    <a:lnTo>
                      <a:pt x="6119" y="13258"/>
                    </a:lnTo>
                    <a:lnTo>
                      <a:pt x="6592" y="13432"/>
                    </a:lnTo>
                    <a:lnTo>
                      <a:pt x="6691" y="13531"/>
                    </a:lnTo>
                    <a:lnTo>
                      <a:pt x="6766" y="13631"/>
                    </a:lnTo>
                    <a:lnTo>
                      <a:pt x="6791" y="13780"/>
                    </a:lnTo>
                    <a:lnTo>
                      <a:pt x="6766" y="13905"/>
                    </a:lnTo>
                    <a:lnTo>
                      <a:pt x="6666" y="14029"/>
                    </a:lnTo>
                    <a:lnTo>
                      <a:pt x="6567" y="14104"/>
                    </a:lnTo>
                    <a:lnTo>
                      <a:pt x="6417" y="14128"/>
                    </a:lnTo>
                    <a:lnTo>
                      <a:pt x="6293" y="14079"/>
                    </a:lnTo>
                    <a:lnTo>
                      <a:pt x="5895" y="13929"/>
                    </a:lnTo>
                    <a:lnTo>
                      <a:pt x="5472" y="13780"/>
                    </a:lnTo>
                    <a:lnTo>
                      <a:pt x="5025" y="13681"/>
                    </a:lnTo>
                    <a:lnTo>
                      <a:pt x="4602" y="13631"/>
                    </a:lnTo>
                    <a:lnTo>
                      <a:pt x="4154" y="13581"/>
                    </a:lnTo>
                    <a:lnTo>
                      <a:pt x="3706" y="13581"/>
                    </a:lnTo>
                    <a:lnTo>
                      <a:pt x="3259" y="13606"/>
                    </a:lnTo>
                    <a:lnTo>
                      <a:pt x="2836" y="13681"/>
                    </a:lnTo>
                    <a:lnTo>
                      <a:pt x="1965" y="13855"/>
                    </a:lnTo>
                    <a:lnTo>
                      <a:pt x="1567" y="13979"/>
                    </a:lnTo>
                    <a:lnTo>
                      <a:pt x="1219" y="14079"/>
                    </a:lnTo>
                    <a:lnTo>
                      <a:pt x="871" y="14228"/>
                    </a:lnTo>
                    <a:lnTo>
                      <a:pt x="548" y="14402"/>
                    </a:lnTo>
                    <a:lnTo>
                      <a:pt x="274" y="14601"/>
                    </a:lnTo>
                    <a:lnTo>
                      <a:pt x="0" y="14850"/>
                    </a:lnTo>
                    <a:lnTo>
                      <a:pt x="0" y="17959"/>
                    </a:lnTo>
                    <a:lnTo>
                      <a:pt x="274" y="18108"/>
                    </a:lnTo>
                    <a:lnTo>
                      <a:pt x="548" y="18257"/>
                    </a:lnTo>
                    <a:lnTo>
                      <a:pt x="821" y="18382"/>
                    </a:lnTo>
                    <a:lnTo>
                      <a:pt x="1120" y="18481"/>
                    </a:lnTo>
                    <a:lnTo>
                      <a:pt x="1418" y="18556"/>
                    </a:lnTo>
                    <a:lnTo>
                      <a:pt x="1766" y="18605"/>
                    </a:lnTo>
                    <a:lnTo>
                      <a:pt x="2139" y="18630"/>
                    </a:lnTo>
                    <a:lnTo>
                      <a:pt x="2537" y="18655"/>
                    </a:lnTo>
                    <a:lnTo>
                      <a:pt x="3010" y="18630"/>
                    </a:lnTo>
                    <a:lnTo>
                      <a:pt x="3458" y="18556"/>
                    </a:lnTo>
                    <a:lnTo>
                      <a:pt x="3856" y="18456"/>
                    </a:lnTo>
                    <a:lnTo>
                      <a:pt x="4229" y="18307"/>
                    </a:lnTo>
                    <a:lnTo>
                      <a:pt x="4477" y="18183"/>
                    </a:lnTo>
                    <a:lnTo>
                      <a:pt x="4701" y="18009"/>
                    </a:lnTo>
                    <a:lnTo>
                      <a:pt x="4900" y="17834"/>
                    </a:lnTo>
                    <a:lnTo>
                      <a:pt x="5050" y="17635"/>
                    </a:lnTo>
                    <a:lnTo>
                      <a:pt x="4776" y="17511"/>
                    </a:lnTo>
                    <a:lnTo>
                      <a:pt x="4502" y="17362"/>
                    </a:lnTo>
                    <a:lnTo>
                      <a:pt x="4229" y="17213"/>
                    </a:lnTo>
                    <a:lnTo>
                      <a:pt x="4005" y="17038"/>
                    </a:lnTo>
                    <a:lnTo>
                      <a:pt x="3781" y="16840"/>
                    </a:lnTo>
                    <a:lnTo>
                      <a:pt x="3557" y="16616"/>
                    </a:lnTo>
                    <a:lnTo>
                      <a:pt x="3383" y="16417"/>
                    </a:lnTo>
                    <a:lnTo>
                      <a:pt x="3209" y="16168"/>
                    </a:lnTo>
                    <a:lnTo>
                      <a:pt x="3159" y="16044"/>
                    </a:lnTo>
                    <a:lnTo>
                      <a:pt x="3184" y="15894"/>
                    </a:lnTo>
                    <a:lnTo>
                      <a:pt x="3234" y="15770"/>
                    </a:lnTo>
                    <a:lnTo>
                      <a:pt x="3333" y="15670"/>
                    </a:lnTo>
                    <a:lnTo>
                      <a:pt x="3458" y="15621"/>
                    </a:lnTo>
                    <a:lnTo>
                      <a:pt x="3607" y="15646"/>
                    </a:lnTo>
                    <a:lnTo>
                      <a:pt x="3731" y="15695"/>
                    </a:lnTo>
                    <a:lnTo>
                      <a:pt x="3831" y="15795"/>
                    </a:lnTo>
                    <a:lnTo>
                      <a:pt x="3980" y="15994"/>
                    </a:lnTo>
                    <a:lnTo>
                      <a:pt x="4129" y="16193"/>
                    </a:lnTo>
                    <a:lnTo>
                      <a:pt x="4328" y="16392"/>
                    </a:lnTo>
                    <a:lnTo>
                      <a:pt x="4527" y="16541"/>
                    </a:lnTo>
                    <a:lnTo>
                      <a:pt x="4751" y="16715"/>
                    </a:lnTo>
                    <a:lnTo>
                      <a:pt x="5000" y="16840"/>
                    </a:lnTo>
                    <a:lnTo>
                      <a:pt x="5248" y="16964"/>
                    </a:lnTo>
                    <a:lnTo>
                      <a:pt x="5522" y="17063"/>
                    </a:lnTo>
                    <a:lnTo>
                      <a:pt x="5547" y="17063"/>
                    </a:lnTo>
                    <a:lnTo>
                      <a:pt x="5920" y="17014"/>
                    </a:lnTo>
                    <a:lnTo>
                      <a:pt x="6268" y="16964"/>
                    </a:lnTo>
                    <a:lnTo>
                      <a:pt x="6641" y="16864"/>
                    </a:lnTo>
                    <a:lnTo>
                      <a:pt x="6990" y="16740"/>
                    </a:lnTo>
                    <a:lnTo>
                      <a:pt x="7338" y="16591"/>
                    </a:lnTo>
                    <a:lnTo>
                      <a:pt x="7661" y="16417"/>
                    </a:lnTo>
                    <a:lnTo>
                      <a:pt x="7960" y="16243"/>
                    </a:lnTo>
                    <a:lnTo>
                      <a:pt x="8258" y="16044"/>
                    </a:lnTo>
                    <a:lnTo>
                      <a:pt x="8532" y="15820"/>
                    </a:lnTo>
                    <a:lnTo>
                      <a:pt x="8805" y="15571"/>
                    </a:lnTo>
                    <a:lnTo>
                      <a:pt x="9029" y="15322"/>
                    </a:lnTo>
                    <a:lnTo>
                      <a:pt x="9228" y="15049"/>
                    </a:lnTo>
                    <a:lnTo>
                      <a:pt x="9427" y="14775"/>
                    </a:lnTo>
                    <a:lnTo>
                      <a:pt x="9576" y="14477"/>
                    </a:lnTo>
                    <a:lnTo>
                      <a:pt x="9701" y="14178"/>
                    </a:lnTo>
                    <a:lnTo>
                      <a:pt x="9775" y="13880"/>
                    </a:lnTo>
                    <a:lnTo>
                      <a:pt x="9850" y="13556"/>
                    </a:lnTo>
                    <a:lnTo>
                      <a:pt x="9875" y="13233"/>
                    </a:lnTo>
                    <a:lnTo>
                      <a:pt x="9924" y="12537"/>
                    </a:lnTo>
                    <a:lnTo>
                      <a:pt x="9949" y="12014"/>
                    </a:lnTo>
                    <a:lnTo>
                      <a:pt x="9900" y="11989"/>
                    </a:lnTo>
                    <a:lnTo>
                      <a:pt x="9576" y="11790"/>
                    </a:lnTo>
                    <a:lnTo>
                      <a:pt x="9253" y="11591"/>
                    </a:lnTo>
                    <a:lnTo>
                      <a:pt x="8905" y="11417"/>
                    </a:lnTo>
                    <a:lnTo>
                      <a:pt x="8557" y="11243"/>
                    </a:lnTo>
                    <a:lnTo>
                      <a:pt x="7835" y="10945"/>
                    </a:lnTo>
                    <a:lnTo>
                      <a:pt x="7089" y="10696"/>
                    </a:lnTo>
                    <a:lnTo>
                      <a:pt x="6318" y="10522"/>
                    </a:lnTo>
                    <a:lnTo>
                      <a:pt x="5920" y="10447"/>
                    </a:lnTo>
                    <a:lnTo>
                      <a:pt x="5522" y="10373"/>
                    </a:lnTo>
                    <a:lnTo>
                      <a:pt x="5124" y="10323"/>
                    </a:lnTo>
                    <a:lnTo>
                      <a:pt x="4726" y="10298"/>
                    </a:lnTo>
                    <a:lnTo>
                      <a:pt x="3930" y="10298"/>
                    </a:lnTo>
                    <a:lnTo>
                      <a:pt x="3781" y="10248"/>
                    </a:lnTo>
                    <a:lnTo>
                      <a:pt x="3682" y="10174"/>
                    </a:lnTo>
                    <a:lnTo>
                      <a:pt x="3607" y="10074"/>
                    </a:lnTo>
                    <a:lnTo>
                      <a:pt x="3557" y="9950"/>
                    </a:lnTo>
                    <a:lnTo>
                      <a:pt x="3582" y="9801"/>
                    </a:lnTo>
                    <a:lnTo>
                      <a:pt x="3657" y="9676"/>
                    </a:lnTo>
                    <a:lnTo>
                      <a:pt x="3781" y="9602"/>
                    </a:lnTo>
                    <a:lnTo>
                      <a:pt x="3930" y="9577"/>
                    </a:lnTo>
                    <a:lnTo>
                      <a:pt x="4751" y="9577"/>
                    </a:lnTo>
                    <a:lnTo>
                      <a:pt x="5547" y="9651"/>
                    </a:lnTo>
                    <a:lnTo>
                      <a:pt x="6343" y="9801"/>
                    </a:lnTo>
                    <a:lnTo>
                      <a:pt x="7139" y="9975"/>
                    </a:lnTo>
                    <a:lnTo>
                      <a:pt x="7910" y="10223"/>
                    </a:lnTo>
                    <a:lnTo>
                      <a:pt x="8631" y="10497"/>
                    </a:lnTo>
                    <a:lnTo>
                      <a:pt x="9352" y="10845"/>
                    </a:lnTo>
                    <a:lnTo>
                      <a:pt x="10024" y="11243"/>
                    </a:lnTo>
                    <a:lnTo>
                      <a:pt x="10099" y="10895"/>
                    </a:lnTo>
                    <a:lnTo>
                      <a:pt x="10223" y="10547"/>
                    </a:lnTo>
                    <a:lnTo>
                      <a:pt x="10372" y="10223"/>
                    </a:lnTo>
                    <a:lnTo>
                      <a:pt x="10546" y="9900"/>
                    </a:lnTo>
                    <a:lnTo>
                      <a:pt x="10770" y="9602"/>
                    </a:lnTo>
                    <a:lnTo>
                      <a:pt x="10994" y="9328"/>
                    </a:lnTo>
                    <a:lnTo>
                      <a:pt x="11218" y="9079"/>
                    </a:lnTo>
                    <a:lnTo>
                      <a:pt x="11491" y="8806"/>
                    </a:lnTo>
                    <a:lnTo>
                      <a:pt x="11989" y="8333"/>
                    </a:lnTo>
                    <a:lnTo>
                      <a:pt x="12188" y="8159"/>
                    </a:lnTo>
                    <a:lnTo>
                      <a:pt x="12238" y="8109"/>
                    </a:lnTo>
                    <a:lnTo>
                      <a:pt x="11715" y="7637"/>
                    </a:lnTo>
                    <a:lnTo>
                      <a:pt x="11442" y="7388"/>
                    </a:lnTo>
                    <a:lnTo>
                      <a:pt x="11143" y="7164"/>
                    </a:lnTo>
                    <a:lnTo>
                      <a:pt x="10845" y="6940"/>
                    </a:lnTo>
                    <a:lnTo>
                      <a:pt x="10497" y="6741"/>
                    </a:lnTo>
                    <a:lnTo>
                      <a:pt x="10148" y="6542"/>
                    </a:lnTo>
                    <a:lnTo>
                      <a:pt x="9750" y="6368"/>
                    </a:lnTo>
                    <a:lnTo>
                      <a:pt x="9352" y="6194"/>
                    </a:lnTo>
                    <a:lnTo>
                      <a:pt x="8905" y="6045"/>
                    </a:lnTo>
                    <a:lnTo>
                      <a:pt x="8432" y="5896"/>
                    </a:lnTo>
                    <a:lnTo>
                      <a:pt x="7935" y="5796"/>
                    </a:lnTo>
                    <a:lnTo>
                      <a:pt x="7388" y="5697"/>
                    </a:lnTo>
                    <a:lnTo>
                      <a:pt x="6815" y="5647"/>
                    </a:lnTo>
                    <a:lnTo>
                      <a:pt x="6194" y="5597"/>
                    </a:lnTo>
                    <a:lnTo>
                      <a:pt x="5522" y="5597"/>
                    </a:lnTo>
                    <a:lnTo>
                      <a:pt x="5373" y="5547"/>
                    </a:lnTo>
                    <a:lnTo>
                      <a:pt x="5273" y="5473"/>
                    </a:lnTo>
                    <a:lnTo>
                      <a:pt x="5199" y="5373"/>
                    </a:lnTo>
                    <a:lnTo>
                      <a:pt x="5174" y="5224"/>
                    </a:lnTo>
                    <a:lnTo>
                      <a:pt x="5199" y="5100"/>
                    </a:lnTo>
                    <a:lnTo>
                      <a:pt x="5273" y="4975"/>
                    </a:lnTo>
                    <a:lnTo>
                      <a:pt x="5373" y="4901"/>
                    </a:lnTo>
                    <a:lnTo>
                      <a:pt x="5522" y="4876"/>
                    </a:lnTo>
                    <a:lnTo>
                      <a:pt x="6243" y="4901"/>
                    </a:lnTo>
                    <a:lnTo>
                      <a:pt x="6915" y="4926"/>
                    </a:lnTo>
                    <a:lnTo>
                      <a:pt x="7537" y="5000"/>
                    </a:lnTo>
                    <a:lnTo>
                      <a:pt x="8109" y="5100"/>
                    </a:lnTo>
                    <a:lnTo>
                      <a:pt x="8656" y="5224"/>
                    </a:lnTo>
                    <a:lnTo>
                      <a:pt x="9153" y="5373"/>
                    </a:lnTo>
                    <a:lnTo>
                      <a:pt x="9626" y="5523"/>
                    </a:lnTo>
                    <a:lnTo>
                      <a:pt x="10074" y="5722"/>
                    </a:lnTo>
                    <a:lnTo>
                      <a:pt x="10497" y="5921"/>
                    </a:lnTo>
                    <a:lnTo>
                      <a:pt x="10870" y="6119"/>
                    </a:lnTo>
                    <a:lnTo>
                      <a:pt x="11243" y="6368"/>
                    </a:lnTo>
                    <a:lnTo>
                      <a:pt x="11591" y="6592"/>
                    </a:lnTo>
                    <a:lnTo>
                      <a:pt x="11914" y="6841"/>
                    </a:lnTo>
                    <a:lnTo>
                      <a:pt x="12213" y="7114"/>
                    </a:lnTo>
                    <a:lnTo>
                      <a:pt x="12760" y="7637"/>
                    </a:lnTo>
                    <a:lnTo>
                      <a:pt x="13058" y="7363"/>
                    </a:lnTo>
                    <a:lnTo>
                      <a:pt x="13332" y="7065"/>
                    </a:lnTo>
                    <a:lnTo>
                      <a:pt x="13556" y="6791"/>
                    </a:lnTo>
                    <a:lnTo>
                      <a:pt x="13780" y="6468"/>
                    </a:lnTo>
                    <a:lnTo>
                      <a:pt x="13904" y="6219"/>
                    </a:lnTo>
                    <a:lnTo>
                      <a:pt x="14028" y="5945"/>
                    </a:lnTo>
                    <a:lnTo>
                      <a:pt x="14103" y="5647"/>
                    </a:lnTo>
                    <a:lnTo>
                      <a:pt x="14178" y="5324"/>
                    </a:lnTo>
                    <a:lnTo>
                      <a:pt x="14203" y="5025"/>
                    </a:lnTo>
                    <a:lnTo>
                      <a:pt x="14178" y="4727"/>
                    </a:lnTo>
                    <a:lnTo>
                      <a:pt x="14103" y="4478"/>
                    </a:lnTo>
                    <a:lnTo>
                      <a:pt x="14053" y="4354"/>
                    </a:lnTo>
                    <a:lnTo>
                      <a:pt x="13979" y="4229"/>
                    </a:lnTo>
                    <a:lnTo>
                      <a:pt x="13630" y="3831"/>
                    </a:lnTo>
                    <a:lnTo>
                      <a:pt x="13556" y="3831"/>
                    </a:lnTo>
                    <a:lnTo>
                      <a:pt x="13282" y="3881"/>
                    </a:lnTo>
                    <a:lnTo>
                      <a:pt x="13034" y="3931"/>
                    </a:lnTo>
                    <a:lnTo>
                      <a:pt x="12760" y="4030"/>
                    </a:lnTo>
                    <a:lnTo>
                      <a:pt x="12536" y="4155"/>
                    </a:lnTo>
                    <a:lnTo>
                      <a:pt x="12312" y="4304"/>
                    </a:lnTo>
                    <a:lnTo>
                      <a:pt x="12138" y="4478"/>
                    </a:lnTo>
                    <a:lnTo>
                      <a:pt x="11989" y="4677"/>
                    </a:lnTo>
                    <a:lnTo>
                      <a:pt x="11889" y="4901"/>
                    </a:lnTo>
                    <a:lnTo>
                      <a:pt x="11840" y="4975"/>
                    </a:lnTo>
                    <a:lnTo>
                      <a:pt x="11740" y="5050"/>
                    </a:lnTo>
                    <a:lnTo>
                      <a:pt x="11666" y="5100"/>
                    </a:lnTo>
                    <a:lnTo>
                      <a:pt x="11541" y="5125"/>
                    </a:lnTo>
                    <a:lnTo>
                      <a:pt x="11417" y="5100"/>
                    </a:lnTo>
                    <a:lnTo>
                      <a:pt x="11292" y="5000"/>
                    </a:lnTo>
                    <a:lnTo>
                      <a:pt x="11218" y="4901"/>
                    </a:lnTo>
                    <a:lnTo>
                      <a:pt x="11193" y="4776"/>
                    </a:lnTo>
                    <a:lnTo>
                      <a:pt x="11218" y="4627"/>
                    </a:lnTo>
                    <a:lnTo>
                      <a:pt x="11342" y="4378"/>
                    </a:lnTo>
                    <a:lnTo>
                      <a:pt x="11516" y="4130"/>
                    </a:lnTo>
                    <a:lnTo>
                      <a:pt x="11715" y="3906"/>
                    </a:lnTo>
                    <a:lnTo>
                      <a:pt x="11939" y="3707"/>
                    </a:lnTo>
                    <a:lnTo>
                      <a:pt x="12188" y="3558"/>
                    </a:lnTo>
                    <a:lnTo>
                      <a:pt x="12461" y="3408"/>
                    </a:lnTo>
                    <a:lnTo>
                      <a:pt x="12735" y="3284"/>
                    </a:lnTo>
                    <a:lnTo>
                      <a:pt x="13034" y="3209"/>
                    </a:lnTo>
                    <a:lnTo>
                      <a:pt x="12536" y="2762"/>
                    </a:lnTo>
                    <a:lnTo>
                      <a:pt x="12014" y="2339"/>
                    </a:lnTo>
                    <a:lnTo>
                      <a:pt x="11467" y="1941"/>
                    </a:lnTo>
                    <a:lnTo>
                      <a:pt x="10870" y="1568"/>
                    </a:lnTo>
                    <a:lnTo>
                      <a:pt x="10273" y="1245"/>
                    </a:lnTo>
                    <a:lnTo>
                      <a:pt x="9626" y="946"/>
                    </a:lnTo>
                    <a:lnTo>
                      <a:pt x="8979" y="697"/>
                    </a:lnTo>
                    <a:lnTo>
                      <a:pt x="8308" y="449"/>
                    </a:lnTo>
                    <a:lnTo>
                      <a:pt x="7910" y="349"/>
                    </a:lnTo>
                    <a:lnTo>
                      <a:pt x="7512" y="250"/>
                    </a:lnTo>
                    <a:lnTo>
                      <a:pt x="7114" y="175"/>
                    </a:lnTo>
                    <a:lnTo>
                      <a:pt x="6716" y="100"/>
                    </a:lnTo>
                    <a:lnTo>
                      <a:pt x="6343" y="51"/>
                    </a:lnTo>
                    <a:lnTo>
                      <a:pt x="59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31" name="Google Shape;87;p15">
                <a:extLst>
                  <a:ext uri="{FF2B5EF4-FFF2-40B4-BE49-F238E27FC236}">
                    <a16:creationId xmlns:a16="http://schemas.microsoft.com/office/drawing/2014/main" id="{E253D4FC-91CB-E627-AD7B-DADDE3838A57}"/>
                  </a:ext>
                </a:extLst>
              </p:cNvPr>
              <p:cNvSpPr/>
              <p:nvPr/>
            </p:nvSpPr>
            <p:spPr>
              <a:xfrm>
                <a:off x="2328927" y="2212429"/>
                <a:ext cx="292336" cy="384640"/>
              </a:xfrm>
              <a:custGeom>
                <a:avLst/>
                <a:gdLst/>
                <a:ahLst/>
                <a:cxnLst/>
                <a:rect l="l" t="t" r="r" b="b"/>
                <a:pathLst>
                  <a:path w="14179" h="18656" extrusionOk="0">
                    <a:moveTo>
                      <a:pt x="8880" y="1"/>
                    </a:moveTo>
                    <a:lnTo>
                      <a:pt x="8159" y="26"/>
                    </a:lnTo>
                    <a:lnTo>
                      <a:pt x="7413" y="100"/>
                    </a:lnTo>
                    <a:lnTo>
                      <a:pt x="6642" y="250"/>
                    </a:lnTo>
                    <a:lnTo>
                      <a:pt x="5871" y="449"/>
                    </a:lnTo>
                    <a:lnTo>
                      <a:pt x="5199" y="697"/>
                    </a:lnTo>
                    <a:lnTo>
                      <a:pt x="4553" y="946"/>
                    </a:lnTo>
                    <a:lnTo>
                      <a:pt x="3931" y="1245"/>
                    </a:lnTo>
                    <a:lnTo>
                      <a:pt x="3309" y="1568"/>
                    </a:lnTo>
                    <a:lnTo>
                      <a:pt x="2737" y="1941"/>
                    </a:lnTo>
                    <a:lnTo>
                      <a:pt x="2165" y="2339"/>
                    </a:lnTo>
                    <a:lnTo>
                      <a:pt x="1642" y="2762"/>
                    </a:lnTo>
                    <a:lnTo>
                      <a:pt x="1145" y="3209"/>
                    </a:lnTo>
                    <a:lnTo>
                      <a:pt x="1444" y="3284"/>
                    </a:lnTo>
                    <a:lnTo>
                      <a:pt x="1742" y="3408"/>
                    </a:lnTo>
                    <a:lnTo>
                      <a:pt x="2016" y="3558"/>
                    </a:lnTo>
                    <a:lnTo>
                      <a:pt x="2264" y="3707"/>
                    </a:lnTo>
                    <a:lnTo>
                      <a:pt x="2488" y="3906"/>
                    </a:lnTo>
                    <a:lnTo>
                      <a:pt x="2687" y="4130"/>
                    </a:lnTo>
                    <a:lnTo>
                      <a:pt x="2836" y="4378"/>
                    </a:lnTo>
                    <a:lnTo>
                      <a:pt x="2961" y="4627"/>
                    </a:lnTo>
                    <a:lnTo>
                      <a:pt x="2986" y="4776"/>
                    </a:lnTo>
                    <a:lnTo>
                      <a:pt x="2961" y="4901"/>
                    </a:lnTo>
                    <a:lnTo>
                      <a:pt x="2886" y="5025"/>
                    </a:lnTo>
                    <a:lnTo>
                      <a:pt x="2762" y="5100"/>
                    </a:lnTo>
                    <a:lnTo>
                      <a:pt x="2637" y="5125"/>
                    </a:lnTo>
                    <a:lnTo>
                      <a:pt x="2538" y="5100"/>
                    </a:lnTo>
                    <a:lnTo>
                      <a:pt x="2438" y="5050"/>
                    </a:lnTo>
                    <a:lnTo>
                      <a:pt x="2364" y="4975"/>
                    </a:lnTo>
                    <a:lnTo>
                      <a:pt x="2314" y="4901"/>
                    </a:lnTo>
                    <a:lnTo>
                      <a:pt x="2190" y="4677"/>
                    </a:lnTo>
                    <a:lnTo>
                      <a:pt x="2040" y="4478"/>
                    </a:lnTo>
                    <a:lnTo>
                      <a:pt x="1866" y="4304"/>
                    </a:lnTo>
                    <a:lnTo>
                      <a:pt x="1642" y="4155"/>
                    </a:lnTo>
                    <a:lnTo>
                      <a:pt x="1419" y="4030"/>
                    </a:lnTo>
                    <a:lnTo>
                      <a:pt x="1170" y="3931"/>
                    </a:lnTo>
                    <a:lnTo>
                      <a:pt x="896" y="3881"/>
                    </a:lnTo>
                    <a:lnTo>
                      <a:pt x="623" y="3831"/>
                    </a:lnTo>
                    <a:lnTo>
                      <a:pt x="548" y="3831"/>
                    </a:lnTo>
                    <a:lnTo>
                      <a:pt x="200" y="4229"/>
                    </a:lnTo>
                    <a:lnTo>
                      <a:pt x="150" y="4354"/>
                    </a:lnTo>
                    <a:lnTo>
                      <a:pt x="76" y="4478"/>
                    </a:lnTo>
                    <a:lnTo>
                      <a:pt x="26" y="4752"/>
                    </a:lnTo>
                    <a:lnTo>
                      <a:pt x="1" y="5025"/>
                    </a:lnTo>
                    <a:lnTo>
                      <a:pt x="26" y="5324"/>
                    </a:lnTo>
                    <a:lnTo>
                      <a:pt x="76" y="5647"/>
                    </a:lnTo>
                    <a:lnTo>
                      <a:pt x="150" y="5945"/>
                    </a:lnTo>
                    <a:lnTo>
                      <a:pt x="275" y="6219"/>
                    </a:lnTo>
                    <a:lnTo>
                      <a:pt x="424" y="6468"/>
                    </a:lnTo>
                    <a:lnTo>
                      <a:pt x="623" y="6791"/>
                    </a:lnTo>
                    <a:lnTo>
                      <a:pt x="871" y="7065"/>
                    </a:lnTo>
                    <a:lnTo>
                      <a:pt x="1120" y="7363"/>
                    </a:lnTo>
                    <a:lnTo>
                      <a:pt x="1419" y="7637"/>
                    </a:lnTo>
                    <a:lnTo>
                      <a:pt x="1991" y="7114"/>
                    </a:lnTo>
                    <a:lnTo>
                      <a:pt x="2289" y="6841"/>
                    </a:lnTo>
                    <a:lnTo>
                      <a:pt x="2613" y="6592"/>
                    </a:lnTo>
                    <a:lnTo>
                      <a:pt x="2936" y="6368"/>
                    </a:lnTo>
                    <a:lnTo>
                      <a:pt x="3309" y="6119"/>
                    </a:lnTo>
                    <a:lnTo>
                      <a:pt x="3682" y="5921"/>
                    </a:lnTo>
                    <a:lnTo>
                      <a:pt x="4105" y="5722"/>
                    </a:lnTo>
                    <a:lnTo>
                      <a:pt x="4553" y="5523"/>
                    </a:lnTo>
                    <a:lnTo>
                      <a:pt x="5025" y="5373"/>
                    </a:lnTo>
                    <a:lnTo>
                      <a:pt x="5523" y="5224"/>
                    </a:lnTo>
                    <a:lnTo>
                      <a:pt x="6070" y="5100"/>
                    </a:lnTo>
                    <a:lnTo>
                      <a:pt x="6667" y="5000"/>
                    </a:lnTo>
                    <a:lnTo>
                      <a:pt x="7289" y="4926"/>
                    </a:lnTo>
                    <a:lnTo>
                      <a:pt x="7960" y="4901"/>
                    </a:lnTo>
                    <a:lnTo>
                      <a:pt x="8656" y="4876"/>
                    </a:lnTo>
                    <a:lnTo>
                      <a:pt x="8806" y="4901"/>
                    </a:lnTo>
                    <a:lnTo>
                      <a:pt x="8905" y="4975"/>
                    </a:lnTo>
                    <a:lnTo>
                      <a:pt x="9005" y="5100"/>
                    </a:lnTo>
                    <a:lnTo>
                      <a:pt x="9030" y="5224"/>
                    </a:lnTo>
                    <a:lnTo>
                      <a:pt x="9005" y="5373"/>
                    </a:lnTo>
                    <a:lnTo>
                      <a:pt x="8905" y="5473"/>
                    </a:lnTo>
                    <a:lnTo>
                      <a:pt x="8806" y="5547"/>
                    </a:lnTo>
                    <a:lnTo>
                      <a:pt x="8656" y="5597"/>
                    </a:lnTo>
                    <a:lnTo>
                      <a:pt x="8010" y="5597"/>
                    </a:lnTo>
                    <a:lnTo>
                      <a:pt x="7388" y="5647"/>
                    </a:lnTo>
                    <a:lnTo>
                      <a:pt x="6791" y="5697"/>
                    </a:lnTo>
                    <a:lnTo>
                      <a:pt x="6269" y="5796"/>
                    </a:lnTo>
                    <a:lnTo>
                      <a:pt x="5746" y="5896"/>
                    </a:lnTo>
                    <a:lnTo>
                      <a:pt x="5274" y="6045"/>
                    </a:lnTo>
                    <a:lnTo>
                      <a:pt x="4851" y="6194"/>
                    </a:lnTo>
                    <a:lnTo>
                      <a:pt x="4428" y="6368"/>
                    </a:lnTo>
                    <a:lnTo>
                      <a:pt x="4055" y="6542"/>
                    </a:lnTo>
                    <a:lnTo>
                      <a:pt x="3682" y="6741"/>
                    </a:lnTo>
                    <a:lnTo>
                      <a:pt x="3359" y="6940"/>
                    </a:lnTo>
                    <a:lnTo>
                      <a:pt x="3035" y="7164"/>
                    </a:lnTo>
                    <a:lnTo>
                      <a:pt x="2737" y="7388"/>
                    </a:lnTo>
                    <a:lnTo>
                      <a:pt x="2463" y="7637"/>
                    </a:lnTo>
                    <a:lnTo>
                      <a:pt x="1941" y="8109"/>
                    </a:lnTo>
                    <a:lnTo>
                      <a:pt x="1991" y="8159"/>
                    </a:lnTo>
                    <a:lnTo>
                      <a:pt x="2190" y="8333"/>
                    </a:lnTo>
                    <a:lnTo>
                      <a:pt x="2712" y="8806"/>
                    </a:lnTo>
                    <a:lnTo>
                      <a:pt x="2961" y="9079"/>
                    </a:lnTo>
                    <a:lnTo>
                      <a:pt x="3209" y="9328"/>
                    </a:lnTo>
                    <a:lnTo>
                      <a:pt x="3433" y="9602"/>
                    </a:lnTo>
                    <a:lnTo>
                      <a:pt x="3632" y="9900"/>
                    </a:lnTo>
                    <a:lnTo>
                      <a:pt x="3806" y="10223"/>
                    </a:lnTo>
                    <a:lnTo>
                      <a:pt x="3956" y="10547"/>
                    </a:lnTo>
                    <a:lnTo>
                      <a:pt x="4080" y="10895"/>
                    </a:lnTo>
                    <a:lnTo>
                      <a:pt x="4155" y="11243"/>
                    </a:lnTo>
                    <a:lnTo>
                      <a:pt x="4478" y="11044"/>
                    </a:lnTo>
                    <a:lnTo>
                      <a:pt x="4826" y="10845"/>
                    </a:lnTo>
                    <a:lnTo>
                      <a:pt x="5547" y="10497"/>
                    </a:lnTo>
                    <a:lnTo>
                      <a:pt x="6294" y="10223"/>
                    </a:lnTo>
                    <a:lnTo>
                      <a:pt x="7065" y="9975"/>
                    </a:lnTo>
                    <a:lnTo>
                      <a:pt x="7836" y="9801"/>
                    </a:lnTo>
                    <a:lnTo>
                      <a:pt x="8632" y="9651"/>
                    </a:lnTo>
                    <a:lnTo>
                      <a:pt x="9452" y="9577"/>
                    </a:lnTo>
                    <a:lnTo>
                      <a:pt x="10273" y="9577"/>
                    </a:lnTo>
                    <a:lnTo>
                      <a:pt x="10398" y="9602"/>
                    </a:lnTo>
                    <a:lnTo>
                      <a:pt x="10522" y="9676"/>
                    </a:lnTo>
                    <a:lnTo>
                      <a:pt x="10597" y="9801"/>
                    </a:lnTo>
                    <a:lnTo>
                      <a:pt x="10621" y="9950"/>
                    </a:lnTo>
                    <a:lnTo>
                      <a:pt x="10621" y="10000"/>
                    </a:lnTo>
                    <a:lnTo>
                      <a:pt x="10597" y="10074"/>
                    </a:lnTo>
                    <a:lnTo>
                      <a:pt x="10497" y="10174"/>
                    </a:lnTo>
                    <a:lnTo>
                      <a:pt x="10398" y="10248"/>
                    </a:lnTo>
                    <a:lnTo>
                      <a:pt x="10248" y="10298"/>
                    </a:lnTo>
                    <a:lnTo>
                      <a:pt x="9452" y="10298"/>
                    </a:lnTo>
                    <a:lnTo>
                      <a:pt x="9054" y="10323"/>
                    </a:lnTo>
                    <a:lnTo>
                      <a:pt x="8656" y="10373"/>
                    </a:lnTo>
                    <a:lnTo>
                      <a:pt x="7861" y="10522"/>
                    </a:lnTo>
                    <a:lnTo>
                      <a:pt x="7090" y="10696"/>
                    </a:lnTo>
                    <a:lnTo>
                      <a:pt x="6343" y="10945"/>
                    </a:lnTo>
                    <a:lnTo>
                      <a:pt x="5970" y="11094"/>
                    </a:lnTo>
                    <a:lnTo>
                      <a:pt x="5622" y="11243"/>
                    </a:lnTo>
                    <a:lnTo>
                      <a:pt x="5274" y="11417"/>
                    </a:lnTo>
                    <a:lnTo>
                      <a:pt x="4926" y="11591"/>
                    </a:lnTo>
                    <a:lnTo>
                      <a:pt x="4602" y="11790"/>
                    </a:lnTo>
                    <a:lnTo>
                      <a:pt x="4279" y="11989"/>
                    </a:lnTo>
                    <a:lnTo>
                      <a:pt x="4254" y="12014"/>
                    </a:lnTo>
                    <a:lnTo>
                      <a:pt x="4279" y="12537"/>
                    </a:lnTo>
                    <a:lnTo>
                      <a:pt x="4304" y="13233"/>
                    </a:lnTo>
                    <a:lnTo>
                      <a:pt x="4354" y="13556"/>
                    </a:lnTo>
                    <a:lnTo>
                      <a:pt x="4403" y="13880"/>
                    </a:lnTo>
                    <a:lnTo>
                      <a:pt x="4503" y="14178"/>
                    </a:lnTo>
                    <a:lnTo>
                      <a:pt x="4627" y="14477"/>
                    </a:lnTo>
                    <a:lnTo>
                      <a:pt x="4776" y="14775"/>
                    </a:lnTo>
                    <a:lnTo>
                      <a:pt x="4951" y="15049"/>
                    </a:lnTo>
                    <a:lnTo>
                      <a:pt x="5149" y="15322"/>
                    </a:lnTo>
                    <a:lnTo>
                      <a:pt x="5398" y="15571"/>
                    </a:lnTo>
                    <a:lnTo>
                      <a:pt x="5647" y="15820"/>
                    </a:lnTo>
                    <a:lnTo>
                      <a:pt x="5921" y="16044"/>
                    </a:lnTo>
                    <a:lnTo>
                      <a:pt x="6219" y="16243"/>
                    </a:lnTo>
                    <a:lnTo>
                      <a:pt x="6517" y="16417"/>
                    </a:lnTo>
                    <a:lnTo>
                      <a:pt x="6866" y="16591"/>
                    </a:lnTo>
                    <a:lnTo>
                      <a:pt x="7189" y="16740"/>
                    </a:lnTo>
                    <a:lnTo>
                      <a:pt x="7537" y="16864"/>
                    </a:lnTo>
                    <a:lnTo>
                      <a:pt x="7910" y="16964"/>
                    </a:lnTo>
                    <a:lnTo>
                      <a:pt x="8283" y="17014"/>
                    </a:lnTo>
                    <a:lnTo>
                      <a:pt x="8656" y="17063"/>
                    </a:lnTo>
                    <a:lnTo>
                      <a:pt x="8681" y="17063"/>
                    </a:lnTo>
                    <a:lnTo>
                      <a:pt x="8930" y="16964"/>
                    </a:lnTo>
                    <a:lnTo>
                      <a:pt x="9179" y="16840"/>
                    </a:lnTo>
                    <a:lnTo>
                      <a:pt x="9428" y="16715"/>
                    </a:lnTo>
                    <a:lnTo>
                      <a:pt x="9651" y="16541"/>
                    </a:lnTo>
                    <a:lnTo>
                      <a:pt x="9850" y="16392"/>
                    </a:lnTo>
                    <a:lnTo>
                      <a:pt x="10049" y="16193"/>
                    </a:lnTo>
                    <a:lnTo>
                      <a:pt x="10223" y="15994"/>
                    </a:lnTo>
                    <a:lnTo>
                      <a:pt x="10373" y="15795"/>
                    </a:lnTo>
                    <a:lnTo>
                      <a:pt x="10472" y="15695"/>
                    </a:lnTo>
                    <a:lnTo>
                      <a:pt x="10597" y="15646"/>
                    </a:lnTo>
                    <a:lnTo>
                      <a:pt x="10721" y="15621"/>
                    </a:lnTo>
                    <a:lnTo>
                      <a:pt x="10870" y="15670"/>
                    </a:lnTo>
                    <a:lnTo>
                      <a:pt x="10970" y="15770"/>
                    </a:lnTo>
                    <a:lnTo>
                      <a:pt x="11019" y="15894"/>
                    </a:lnTo>
                    <a:lnTo>
                      <a:pt x="11019" y="16044"/>
                    </a:lnTo>
                    <a:lnTo>
                      <a:pt x="10970" y="16168"/>
                    </a:lnTo>
                    <a:lnTo>
                      <a:pt x="10796" y="16417"/>
                    </a:lnTo>
                    <a:lnTo>
                      <a:pt x="10621" y="16641"/>
                    </a:lnTo>
                    <a:lnTo>
                      <a:pt x="10422" y="16840"/>
                    </a:lnTo>
                    <a:lnTo>
                      <a:pt x="10199" y="17038"/>
                    </a:lnTo>
                    <a:lnTo>
                      <a:pt x="9950" y="17213"/>
                    </a:lnTo>
                    <a:lnTo>
                      <a:pt x="9701" y="17362"/>
                    </a:lnTo>
                    <a:lnTo>
                      <a:pt x="9428" y="17511"/>
                    </a:lnTo>
                    <a:lnTo>
                      <a:pt x="9129" y="17635"/>
                    </a:lnTo>
                    <a:lnTo>
                      <a:pt x="9303" y="17834"/>
                    </a:lnTo>
                    <a:lnTo>
                      <a:pt x="9477" y="18009"/>
                    </a:lnTo>
                    <a:lnTo>
                      <a:pt x="9701" y="18183"/>
                    </a:lnTo>
                    <a:lnTo>
                      <a:pt x="9975" y="18307"/>
                    </a:lnTo>
                    <a:lnTo>
                      <a:pt x="10323" y="18456"/>
                    </a:lnTo>
                    <a:lnTo>
                      <a:pt x="10746" y="18556"/>
                    </a:lnTo>
                    <a:lnTo>
                      <a:pt x="11169" y="18630"/>
                    </a:lnTo>
                    <a:lnTo>
                      <a:pt x="11641" y="18655"/>
                    </a:lnTo>
                    <a:lnTo>
                      <a:pt x="12039" y="18630"/>
                    </a:lnTo>
                    <a:lnTo>
                      <a:pt x="12412" y="18605"/>
                    </a:lnTo>
                    <a:lnTo>
                      <a:pt x="12760" y="18556"/>
                    </a:lnTo>
                    <a:lnTo>
                      <a:pt x="13084" y="18481"/>
                    </a:lnTo>
                    <a:lnTo>
                      <a:pt x="13382" y="18382"/>
                    </a:lnTo>
                    <a:lnTo>
                      <a:pt x="13656" y="18257"/>
                    </a:lnTo>
                    <a:lnTo>
                      <a:pt x="13929" y="18108"/>
                    </a:lnTo>
                    <a:lnTo>
                      <a:pt x="14178" y="17959"/>
                    </a:lnTo>
                    <a:lnTo>
                      <a:pt x="14178" y="14850"/>
                    </a:lnTo>
                    <a:lnTo>
                      <a:pt x="13929" y="14601"/>
                    </a:lnTo>
                    <a:lnTo>
                      <a:pt x="13631" y="14402"/>
                    </a:lnTo>
                    <a:lnTo>
                      <a:pt x="13308" y="14228"/>
                    </a:lnTo>
                    <a:lnTo>
                      <a:pt x="12984" y="14079"/>
                    </a:lnTo>
                    <a:lnTo>
                      <a:pt x="12611" y="13979"/>
                    </a:lnTo>
                    <a:lnTo>
                      <a:pt x="12213" y="13855"/>
                    </a:lnTo>
                    <a:lnTo>
                      <a:pt x="11368" y="13681"/>
                    </a:lnTo>
                    <a:lnTo>
                      <a:pt x="10920" y="13606"/>
                    </a:lnTo>
                    <a:lnTo>
                      <a:pt x="10472" y="13581"/>
                    </a:lnTo>
                    <a:lnTo>
                      <a:pt x="10024" y="13581"/>
                    </a:lnTo>
                    <a:lnTo>
                      <a:pt x="9602" y="13631"/>
                    </a:lnTo>
                    <a:lnTo>
                      <a:pt x="9154" y="13681"/>
                    </a:lnTo>
                    <a:lnTo>
                      <a:pt x="8731" y="13780"/>
                    </a:lnTo>
                    <a:lnTo>
                      <a:pt x="8308" y="13929"/>
                    </a:lnTo>
                    <a:lnTo>
                      <a:pt x="7910" y="14079"/>
                    </a:lnTo>
                    <a:lnTo>
                      <a:pt x="7761" y="14104"/>
                    </a:lnTo>
                    <a:lnTo>
                      <a:pt x="7637" y="14104"/>
                    </a:lnTo>
                    <a:lnTo>
                      <a:pt x="7512" y="14029"/>
                    </a:lnTo>
                    <a:lnTo>
                      <a:pt x="7438" y="13905"/>
                    </a:lnTo>
                    <a:lnTo>
                      <a:pt x="7388" y="13780"/>
                    </a:lnTo>
                    <a:lnTo>
                      <a:pt x="7413" y="13631"/>
                    </a:lnTo>
                    <a:lnTo>
                      <a:pt x="7487" y="13531"/>
                    </a:lnTo>
                    <a:lnTo>
                      <a:pt x="7612" y="13432"/>
                    </a:lnTo>
                    <a:lnTo>
                      <a:pt x="8060" y="13258"/>
                    </a:lnTo>
                    <a:lnTo>
                      <a:pt x="8532" y="13109"/>
                    </a:lnTo>
                    <a:lnTo>
                      <a:pt x="9005" y="12984"/>
                    </a:lnTo>
                    <a:lnTo>
                      <a:pt x="9502" y="12910"/>
                    </a:lnTo>
                    <a:lnTo>
                      <a:pt x="10000" y="12885"/>
                    </a:lnTo>
                    <a:lnTo>
                      <a:pt x="10497" y="12860"/>
                    </a:lnTo>
                    <a:lnTo>
                      <a:pt x="10994" y="12910"/>
                    </a:lnTo>
                    <a:lnTo>
                      <a:pt x="11492" y="12984"/>
                    </a:lnTo>
                    <a:lnTo>
                      <a:pt x="12238" y="13134"/>
                    </a:lnTo>
                    <a:lnTo>
                      <a:pt x="12611" y="13233"/>
                    </a:lnTo>
                    <a:lnTo>
                      <a:pt x="12959" y="13332"/>
                    </a:lnTo>
                    <a:lnTo>
                      <a:pt x="13283" y="13432"/>
                    </a:lnTo>
                    <a:lnTo>
                      <a:pt x="13606" y="13581"/>
                    </a:lnTo>
                    <a:lnTo>
                      <a:pt x="13905" y="13730"/>
                    </a:lnTo>
                    <a:lnTo>
                      <a:pt x="14178" y="13905"/>
                    </a:lnTo>
                    <a:lnTo>
                      <a:pt x="14178" y="8383"/>
                    </a:lnTo>
                    <a:lnTo>
                      <a:pt x="13432" y="8184"/>
                    </a:lnTo>
                    <a:lnTo>
                      <a:pt x="12686" y="8035"/>
                    </a:lnTo>
                    <a:lnTo>
                      <a:pt x="11915" y="7935"/>
                    </a:lnTo>
                    <a:lnTo>
                      <a:pt x="11169" y="7885"/>
                    </a:lnTo>
                    <a:lnTo>
                      <a:pt x="10398" y="7910"/>
                    </a:lnTo>
                    <a:lnTo>
                      <a:pt x="9602" y="7985"/>
                    </a:lnTo>
                    <a:lnTo>
                      <a:pt x="8831" y="8084"/>
                    </a:lnTo>
                    <a:lnTo>
                      <a:pt x="8035" y="8259"/>
                    </a:lnTo>
                    <a:lnTo>
                      <a:pt x="7960" y="8283"/>
                    </a:lnTo>
                    <a:lnTo>
                      <a:pt x="7885" y="8259"/>
                    </a:lnTo>
                    <a:lnTo>
                      <a:pt x="7761" y="8234"/>
                    </a:lnTo>
                    <a:lnTo>
                      <a:pt x="7662" y="8134"/>
                    </a:lnTo>
                    <a:lnTo>
                      <a:pt x="7587" y="8010"/>
                    </a:lnTo>
                    <a:lnTo>
                      <a:pt x="7587" y="7861"/>
                    </a:lnTo>
                    <a:lnTo>
                      <a:pt x="7637" y="7736"/>
                    </a:lnTo>
                    <a:lnTo>
                      <a:pt x="7736" y="7637"/>
                    </a:lnTo>
                    <a:lnTo>
                      <a:pt x="7861" y="7562"/>
                    </a:lnTo>
                    <a:lnTo>
                      <a:pt x="8681" y="7388"/>
                    </a:lnTo>
                    <a:lnTo>
                      <a:pt x="9477" y="7264"/>
                    </a:lnTo>
                    <a:lnTo>
                      <a:pt x="10273" y="7189"/>
                    </a:lnTo>
                    <a:lnTo>
                      <a:pt x="11069" y="7189"/>
                    </a:lnTo>
                    <a:lnTo>
                      <a:pt x="11865" y="7214"/>
                    </a:lnTo>
                    <a:lnTo>
                      <a:pt x="12636" y="7313"/>
                    </a:lnTo>
                    <a:lnTo>
                      <a:pt x="13407" y="7438"/>
                    </a:lnTo>
                    <a:lnTo>
                      <a:pt x="14178" y="7637"/>
                    </a:lnTo>
                    <a:lnTo>
                      <a:pt x="14178" y="6244"/>
                    </a:lnTo>
                    <a:lnTo>
                      <a:pt x="14178" y="5945"/>
                    </a:lnTo>
                    <a:lnTo>
                      <a:pt x="14153" y="5622"/>
                    </a:lnTo>
                    <a:lnTo>
                      <a:pt x="14054" y="5000"/>
                    </a:lnTo>
                    <a:lnTo>
                      <a:pt x="13929" y="4378"/>
                    </a:lnTo>
                    <a:lnTo>
                      <a:pt x="13755" y="3732"/>
                    </a:lnTo>
                    <a:lnTo>
                      <a:pt x="13308" y="3483"/>
                    </a:lnTo>
                    <a:lnTo>
                      <a:pt x="12860" y="3234"/>
                    </a:lnTo>
                    <a:lnTo>
                      <a:pt x="12362" y="3035"/>
                    </a:lnTo>
                    <a:lnTo>
                      <a:pt x="11865" y="2861"/>
                    </a:lnTo>
                    <a:lnTo>
                      <a:pt x="11368" y="2712"/>
                    </a:lnTo>
                    <a:lnTo>
                      <a:pt x="10845" y="2612"/>
                    </a:lnTo>
                    <a:lnTo>
                      <a:pt x="10323" y="2513"/>
                    </a:lnTo>
                    <a:lnTo>
                      <a:pt x="9801" y="2463"/>
                    </a:lnTo>
                    <a:lnTo>
                      <a:pt x="9253" y="2438"/>
                    </a:lnTo>
                    <a:lnTo>
                      <a:pt x="8706" y="2438"/>
                    </a:lnTo>
                    <a:lnTo>
                      <a:pt x="8184" y="2463"/>
                    </a:lnTo>
                    <a:lnTo>
                      <a:pt x="7637" y="2538"/>
                    </a:lnTo>
                    <a:lnTo>
                      <a:pt x="7090" y="2637"/>
                    </a:lnTo>
                    <a:lnTo>
                      <a:pt x="6567" y="2762"/>
                    </a:lnTo>
                    <a:lnTo>
                      <a:pt x="6020" y="2911"/>
                    </a:lnTo>
                    <a:lnTo>
                      <a:pt x="5498" y="3110"/>
                    </a:lnTo>
                    <a:lnTo>
                      <a:pt x="5348" y="3135"/>
                    </a:lnTo>
                    <a:lnTo>
                      <a:pt x="5224" y="3110"/>
                    </a:lnTo>
                    <a:lnTo>
                      <a:pt x="5125" y="3010"/>
                    </a:lnTo>
                    <a:lnTo>
                      <a:pt x="5025" y="2911"/>
                    </a:lnTo>
                    <a:lnTo>
                      <a:pt x="5000" y="2762"/>
                    </a:lnTo>
                    <a:lnTo>
                      <a:pt x="5050" y="2637"/>
                    </a:lnTo>
                    <a:lnTo>
                      <a:pt x="5125" y="2513"/>
                    </a:lnTo>
                    <a:lnTo>
                      <a:pt x="5249" y="2438"/>
                    </a:lnTo>
                    <a:lnTo>
                      <a:pt x="5746" y="2264"/>
                    </a:lnTo>
                    <a:lnTo>
                      <a:pt x="6269" y="2090"/>
                    </a:lnTo>
                    <a:lnTo>
                      <a:pt x="6816" y="1966"/>
                    </a:lnTo>
                    <a:lnTo>
                      <a:pt x="7338" y="1866"/>
                    </a:lnTo>
                    <a:lnTo>
                      <a:pt x="7861" y="1792"/>
                    </a:lnTo>
                    <a:lnTo>
                      <a:pt x="8408" y="1742"/>
                    </a:lnTo>
                    <a:lnTo>
                      <a:pt x="8930" y="1717"/>
                    </a:lnTo>
                    <a:lnTo>
                      <a:pt x="9477" y="1742"/>
                    </a:lnTo>
                    <a:lnTo>
                      <a:pt x="10000" y="1767"/>
                    </a:lnTo>
                    <a:lnTo>
                      <a:pt x="10522" y="1841"/>
                    </a:lnTo>
                    <a:lnTo>
                      <a:pt x="11044" y="1916"/>
                    </a:lnTo>
                    <a:lnTo>
                      <a:pt x="11542" y="2040"/>
                    </a:lnTo>
                    <a:lnTo>
                      <a:pt x="12039" y="2190"/>
                    </a:lnTo>
                    <a:lnTo>
                      <a:pt x="12537" y="2339"/>
                    </a:lnTo>
                    <a:lnTo>
                      <a:pt x="13009" y="2538"/>
                    </a:lnTo>
                    <a:lnTo>
                      <a:pt x="13482" y="2762"/>
                    </a:lnTo>
                    <a:lnTo>
                      <a:pt x="13482" y="2762"/>
                    </a:lnTo>
                    <a:lnTo>
                      <a:pt x="13357" y="2438"/>
                    </a:lnTo>
                    <a:lnTo>
                      <a:pt x="13233" y="2115"/>
                    </a:lnTo>
                    <a:lnTo>
                      <a:pt x="13084" y="1792"/>
                    </a:lnTo>
                    <a:lnTo>
                      <a:pt x="12885" y="1493"/>
                    </a:lnTo>
                    <a:lnTo>
                      <a:pt x="12661" y="1220"/>
                    </a:lnTo>
                    <a:lnTo>
                      <a:pt x="12387" y="946"/>
                    </a:lnTo>
                    <a:lnTo>
                      <a:pt x="12089" y="722"/>
                    </a:lnTo>
                    <a:lnTo>
                      <a:pt x="11691" y="523"/>
                    </a:lnTo>
                    <a:lnTo>
                      <a:pt x="11392" y="399"/>
                    </a:lnTo>
                    <a:lnTo>
                      <a:pt x="11069" y="299"/>
                    </a:lnTo>
                    <a:lnTo>
                      <a:pt x="10721" y="200"/>
                    </a:lnTo>
                    <a:lnTo>
                      <a:pt x="10373" y="125"/>
                    </a:lnTo>
                    <a:lnTo>
                      <a:pt x="10024" y="76"/>
                    </a:lnTo>
                    <a:lnTo>
                      <a:pt x="9651" y="26"/>
                    </a:lnTo>
                    <a:lnTo>
                      <a:pt x="9278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32" name="Google Shape;88;p15">
                <a:extLst>
                  <a:ext uri="{FF2B5EF4-FFF2-40B4-BE49-F238E27FC236}">
                    <a16:creationId xmlns:a16="http://schemas.microsoft.com/office/drawing/2014/main" id="{11D48BEC-F049-AE02-97A8-883534B1545F}"/>
                  </a:ext>
                </a:extLst>
              </p:cNvPr>
              <p:cNvSpPr/>
              <p:nvPr/>
            </p:nvSpPr>
            <p:spPr>
              <a:xfrm>
                <a:off x="2200212" y="2307826"/>
                <a:ext cx="421051" cy="461028"/>
              </a:xfrm>
              <a:custGeom>
                <a:avLst/>
                <a:gdLst/>
                <a:ahLst/>
                <a:cxnLst/>
                <a:rect l="l" t="t" r="r" b="b"/>
                <a:pathLst>
                  <a:path w="20422" h="22361" extrusionOk="0">
                    <a:moveTo>
                      <a:pt x="5572" y="0"/>
                    </a:moveTo>
                    <a:lnTo>
                      <a:pt x="5199" y="149"/>
                    </a:lnTo>
                    <a:lnTo>
                      <a:pt x="4876" y="323"/>
                    </a:lnTo>
                    <a:lnTo>
                      <a:pt x="4528" y="498"/>
                    </a:lnTo>
                    <a:lnTo>
                      <a:pt x="4204" y="697"/>
                    </a:lnTo>
                    <a:lnTo>
                      <a:pt x="3881" y="896"/>
                    </a:lnTo>
                    <a:lnTo>
                      <a:pt x="3583" y="1119"/>
                    </a:lnTo>
                    <a:lnTo>
                      <a:pt x="3284" y="1343"/>
                    </a:lnTo>
                    <a:lnTo>
                      <a:pt x="3011" y="1592"/>
                    </a:lnTo>
                    <a:lnTo>
                      <a:pt x="2737" y="1841"/>
                    </a:lnTo>
                    <a:lnTo>
                      <a:pt x="2488" y="2089"/>
                    </a:lnTo>
                    <a:lnTo>
                      <a:pt x="2239" y="2363"/>
                    </a:lnTo>
                    <a:lnTo>
                      <a:pt x="2016" y="2661"/>
                    </a:lnTo>
                    <a:lnTo>
                      <a:pt x="1817" y="2935"/>
                    </a:lnTo>
                    <a:lnTo>
                      <a:pt x="1618" y="3234"/>
                    </a:lnTo>
                    <a:lnTo>
                      <a:pt x="1444" y="3532"/>
                    </a:lnTo>
                    <a:lnTo>
                      <a:pt x="1294" y="3855"/>
                    </a:lnTo>
                    <a:lnTo>
                      <a:pt x="1145" y="4179"/>
                    </a:lnTo>
                    <a:lnTo>
                      <a:pt x="1021" y="4527"/>
                    </a:lnTo>
                    <a:lnTo>
                      <a:pt x="921" y="4850"/>
                    </a:lnTo>
                    <a:lnTo>
                      <a:pt x="822" y="5198"/>
                    </a:lnTo>
                    <a:lnTo>
                      <a:pt x="772" y="5547"/>
                    </a:lnTo>
                    <a:lnTo>
                      <a:pt x="722" y="5920"/>
                    </a:lnTo>
                    <a:lnTo>
                      <a:pt x="697" y="6268"/>
                    </a:lnTo>
                    <a:lnTo>
                      <a:pt x="697" y="6616"/>
                    </a:lnTo>
                    <a:lnTo>
                      <a:pt x="722" y="6964"/>
                    </a:lnTo>
                    <a:lnTo>
                      <a:pt x="747" y="7313"/>
                    </a:lnTo>
                    <a:lnTo>
                      <a:pt x="797" y="7661"/>
                    </a:lnTo>
                    <a:lnTo>
                      <a:pt x="871" y="8009"/>
                    </a:lnTo>
                    <a:lnTo>
                      <a:pt x="971" y="8357"/>
                    </a:lnTo>
                    <a:lnTo>
                      <a:pt x="1095" y="8705"/>
                    </a:lnTo>
                    <a:lnTo>
                      <a:pt x="1220" y="9029"/>
                    </a:lnTo>
                    <a:lnTo>
                      <a:pt x="1369" y="9377"/>
                    </a:lnTo>
                    <a:lnTo>
                      <a:pt x="1742" y="8954"/>
                    </a:lnTo>
                    <a:lnTo>
                      <a:pt x="2165" y="8581"/>
                    </a:lnTo>
                    <a:lnTo>
                      <a:pt x="2613" y="8258"/>
                    </a:lnTo>
                    <a:lnTo>
                      <a:pt x="3110" y="7934"/>
                    </a:lnTo>
                    <a:lnTo>
                      <a:pt x="3607" y="7661"/>
                    </a:lnTo>
                    <a:lnTo>
                      <a:pt x="4155" y="7437"/>
                    </a:lnTo>
                    <a:lnTo>
                      <a:pt x="4702" y="7263"/>
                    </a:lnTo>
                    <a:lnTo>
                      <a:pt x="5299" y="7114"/>
                    </a:lnTo>
                    <a:lnTo>
                      <a:pt x="5423" y="7114"/>
                    </a:lnTo>
                    <a:lnTo>
                      <a:pt x="5572" y="7163"/>
                    </a:lnTo>
                    <a:lnTo>
                      <a:pt x="5647" y="7263"/>
                    </a:lnTo>
                    <a:lnTo>
                      <a:pt x="5722" y="7387"/>
                    </a:lnTo>
                    <a:lnTo>
                      <a:pt x="5722" y="7536"/>
                    </a:lnTo>
                    <a:lnTo>
                      <a:pt x="5672" y="7661"/>
                    </a:lnTo>
                    <a:lnTo>
                      <a:pt x="5572" y="7760"/>
                    </a:lnTo>
                    <a:lnTo>
                      <a:pt x="5448" y="7810"/>
                    </a:lnTo>
                    <a:lnTo>
                      <a:pt x="4876" y="7934"/>
                    </a:lnTo>
                    <a:lnTo>
                      <a:pt x="4354" y="8133"/>
                    </a:lnTo>
                    <a:lnTo>
                      <a:pt x="3831" y="8357"/>
                    </a:lnTo>
                    <a:lnTo>
                      <a:pt x="3359" y="8606"/>
                    </a:lnTo>
                    <a:lnTo>
                      <a:pt x="2911" y="8904"/>
                    </a:lnTo>
                    <a:lnTo>
                      <a:pt x="2488" y="9228"/>
                    </a:lnTo>
                    <a:lnTo>
                      <a:pt x="2115" y="9601"/>
                    </a:lnTo>
                    <a:lnTo>
                      <a:pt x="1767" y="9999"/>
                    </a:lnTo>
                    <a:lnTo>
                      <a:pt x="2239" y="10521"/>
                    </a:lnTo>
                    <a:lnTo>
                      <a:pt x="2488" y="10795"/>
                    </a:lnTo>
                    <a:lnTo>
                      <a:pt x="2737" y="11043"/>
                    </a:lnTo>
                    <a:lnTo>
                      <a:pt x="3011" y="11267"/>
                    </a:lnTo>
                    <a:lnTo>
                      <a:pt x="3309" y="11491"/>
                    </a:lnTo>
                    <a:lnTo>
                      <a:pt x="3632" y="11690"/>
                    </a:lnTo>
                    <a:lnTo>
                      <a:pt x="3956" y="11864"/>
                    </a:lnTo>
                    <a:lnTo>
                      <a:pt x="4354" y="12014"/>
                    </a:lnTo>
                    <a:lnTo>
                      <a:pt x="4776" y="12138"/>
                    </a:lnTo>
                    <a:lnTo>
                      <a:pt x="5224" y="12213"/>
                    </a:lnTo>
                    <a:lnTo>
                      <a:pt x="5672" y="12237"/>
                    </a:lnTo>
                    <a:lnTo>
                      <a:pt x="6120" y="12213"/>
                    </a:lnTo>
                    <a:lnTo>
                      <a:pt x="6343" y="12188"/>
                    </a:lnTo>
                    <a:lnTo>
                      <a:pt x="6542" y="12113"/>
                    </a:lnTo>
                    <a:lnTo>
                      <a:pt x="6741" y="12063"/>
                    </a:lnTo>
                    <a:lnTo>
                      <a:pt x="6940" y="11964"/>
                    </a:lnTo>
                    <a:lnTo>
                      <a:pt x="7139" y="11864"/>
                    </a:lnTo>
                    <a:lnTo>
                      <a:pt x="7313" y="11740"/>
                    </a:lnTo>
                    <a:lnTo>
                      <a:pt x="7438" y="11690"/>
                    </a:lnTo>
                    <a:lnTo>
                      <a:pt x="7587" y="11690"/>
                    </a:lnTo>
                    <a:lnTo>
                      <a:pt x="7711" y="11715"/>
                    </a:lnTo>
                    <a:lnTo>
                      <a:pt x="7811" y="11815"/>
                    </a:lnTo>
                    <a:lnTo>
                      <a:pt x="7885" y="11939"/>
                    </a:lnTo>
                    <a:lnTo>
                      <a:pt x="7885" y="12088"/>
                    </a:lnTo>
                    <a:lnTo>
                      <a:pt x="7836" y="12213"/>
                    </a:lnTo>
                    <a:lnTo>
                      <a:pt x="7736" y="12312"/>
                    </a:lnTo>
                    <a:lnTo>
                      <a:pt x="7463" y="12511"/>
                    </a:lnTo>
                    <a:lnTo>
                      <a:pt x="7139" y="12660"/>
                    </a:lnTo>
                    <a:lnTo>
                      <a:pt x="6816" y="12785"/>
                    </a:lnTo>
                    <a:lnTo>
                      <a:pt x="6468" y="12859"/>
                    </a:lnTo>
                    <a:lnTo>
                      <a:pt x="6468" y="13158"/>
                    </a:lnTo>
                    <a:lnTo>
                      <a:pt x="6518" y="13431"/>
                    </a:lnTo>
                    <a:lnTo>
                      <a:pt x="6567" y="13730"/>
                    </a:lnTo>
                    <a:lnTo>
                      <a:pt x="6642" y="14003"/>
                    </a:lnTo>
                    <a:lnTo>
                      <a:pt x="6766" y="14277"/>
                    </a:lnTo>
                    <a:lnTo>
                      <a:pt x="6891" y="14551"/>
                    </a:lnTo>
                    <a:lnTo>
                      <a:pt x="7065" y="14824"/>
                    </a:lnTo>
                    <a:lnTo>
                      <a:pt x="7239" y="15073"/>
                    </a:lnTo>
                    <a:lnTo>
                      <a:pt x="7438" y="15297"/>
                    </a:lnTo>
                    <a:lnTo>
                      <a:pt x="7662" y="15521"/>
                    </a:lnTo>
                    <a:lnTo>
                      <a:pt x="7885" y="15744"/>
                    </a:lnTo>
                    <a:lnTo>
                      <a:pt x="8159" y="15943"/>
                    </a:lnTo>
                    <a:lnTo>
                      <a:pt x="8433" y="16117"/>
                    </a:lnTo>
                    <a:lnTo>
                      <a:pt x="8706" y="16267"/>
                    </a:lnTo>
                    <a:lnTo>
                      <a:pt x="9005" y="16416"/>
                    </a:lnTo>
                    <a:lnTo>
                      <a:pt x="9328" y="16515"/>
                    </a:lnTo>
                    <a:lnTo>
                      <a:pt x="9776" y="16665"/>
                    </a:lnTo>
                    <a:lnTo>
                      <a:pt x="10223" y="16739"/>
                    </a:lnTo>
                    <a:lnTo>
                      <a:pt x="11169" y="16889"/>
                    </a:lnTo>
                    <a:lnTo>
                      <a:pt x="11865" y="17013"/>
                    </a:lnTo>
                    <a:lnTo>
                      <a:pt x="11965" y="16963"/>
                    </a:lnTo>
                    <a:lnTo>
                      <a:pt x="12512" y="16839"/>
                    </a:lnTo>
                    <a:lnTo>
                      <a:pt x="12885" y="16739"/>
                    </a:lnTo>
                    <a:lnTo>
                      <a:pt x="13208" y="16615"/>
                    </a:lnTo>
                    <a:lnTo>
                      <a:pt x="13581" y="16441"/>
                    </a:lnTo>
                    <a:lnTo>
                      <a:pt x="13805" y="16341"/>
                    </a:lnTo>
                    <a:lnTo>
                      <a:pt x="13979" y="16217"/>
                    </a:lnTo>
                    <a:lnTo>
                      <a:pt x="14178" y="16068"/>
                    </a:lnTo>
                    <a:lnTo>
                      <a:pt x="14327" y="15894"/>
                    </a:lnTo>
                    <a:lnTo>
                      <a:pt x="14502" y="15744"/>
                    </a:lnTo>
                    <a:lnTo>
                      <a:pt x="14626" y="15570"/>
                    </a:lnTo>
                    <a:lnTo>
                      <a:pt x="14725" y="15396"/>
                    </a:lnTo>
                    <a:lnTo>
                      <a:pt x="14825" y="15197"/>
                    </a:lnTo>
                    <a:lnTo>
                      <a:pt x="14899" y="15098"/>
                    </a:lnTo>
                    <a:lnTo>
                      <a:pt x="14999" y="14998"/>
                    </a:lnTo>
                    <a:lnTo>
                      <a:pt x="15148" y="14973"/>
                    </a:lnTo>
                    <a:lnTo>
                      <a:pt x="15273" y="14998"/>
                    </a:lnTo>
                    <a:lnTo>
                      <a:pt x="15397" y="15073"/>
                    </a:lnTo>
                    <a:lnTo>
                      <a:pt x="15472" y="15197"/>
                    </a:lnTo>
                    <a:lnTo>
                      <a:pt x="15496" y="15322"/>
                    </a:lnTo>
                    <a:lnTo>
                      <a:pt x="15472" y="15471"/>
                    </a:lnTo>
                    <a:lnTo>
                      <a:pt x="15372" y="15695"/>
                    </a:lnTo>
                    <a:lnTo>
                      <a:pt x="15223" y="15943"/>
                    </a:lnTo>
                    <a:lnTo>
                      <a:pt x="15049" y="16167"/>
                    </a:lnTo>
                    <a:lnTo>
                      <a:pt x="14875" y="16391"/>
                    </a:lnTo>
                    <a:lnTo>
                      <a:pt x="14651" y="16590"/>
                    </a:lnTo>
                    <a:lnTo>
                      <a:pt x="14402" y="16789"/>
                    </a:lnTo>
                    <a:lnTo>
                      <a:pt x="14153" y="16938"/>
                    </a:lnTo>
                    <a:lnTo>
                      <a:pt x="13905" y="17087"/>
                    </a:lnTo>
                    <a:lnTo>
                      <a:pt x="13581" y="17237"/>
                    </a:lnTo>
                    <a:lnTo>
                      <a:pt x="13283" y="17361"/>
                    </a:lnTo>
                    <a:lnTo>
                      <a:pt x="13656" y="17510"/>
                    </a:lnTo>
                    <a:lnTo>
                      <a:pt x="14029" y="17709"/>
                    </a:lnTo>
                    <a:lnTo>
                      <a:pt x="14377" y="17933"/>
                    </a:lnTo>
                    <a:lnTo>
                      <a:pt x="14676" y="18207"/>
                    </a:lnTo>
                    <a:lnTo>
                      <a:pt x="14825" y="18356"/>
                    </a:lnTo>
                    <a:lnTo>
                      <a:pt x="14949" y="18505"/>
                    </a:lnTo>
                    <a:lnTo>
                      <a:pt x="15049" y="18654"/>
                    </a:lnTo>
                    <a:lnTo>
                      <a:pt x="15148" y="18829"/>
                    </a:lnTo>
                    <a:lnTo>
                      <a:pt x="15223" y="19003"/>
                    </a:lnTo>
                    <a:lnTo>
                      <a:pt x="15297" y="19177"/>
                    </a:lnTo>
                    <a:lnTo>
                      <a:pt x="15322" y="19376"/>
                    </a:lnTo>
                    <a:lnTo>
                      <a:pt x="15347" y="19575"/>
                    </a:lnTo>
                    <a:lnTo>
                      <a:pt x="15322" y="19724"/>
                    </a:lnTo>
                    <a:lnTo>
                      <a:pt x="15248" y="19823"/>
                    </a:lnTo>
                    <a:lnTo>
                      <a:pt x="15148" y="19898"/>
                    </a:lnTo>
                    <a:lnTo>
                      <a:pt x="14999" y="19948"/>
                    </a:lnTo>
                    <a:lnTo>
                      <a:pt x="14974" y="19948"/>
                    </a:lnTo>
                    <a:lnTo>
                      <a:pt x="14850" y="19923"/>
                    </a:lnTo>
                    <a:lnTo>
                      <a:pt x="14750" y="19848"/>
                    </a:lnTo>
                    <a:lnTo>
                      <a:pt x="14651" y="19724"/>
                    </a:lnTo>
                    <a:lnTo>
                      <a:pt x="14626" y="19600"/>
                    </a:lnTo>
                    <a:lnTo>
                      <a:pt x="14626" y="19450"/>
                    </a:lnTo>
                    <a:lnTo>
                      <a:pt x="14576" y="19301"/>
                    </a:lnTo>
                    <a:lnTo>
                      <a:pt x="14526" y="19152"/>
                    </a:lnTo>
                    <a:lnTo>
                      <a:pt x="14427" y="19028"/>
                    </a:lnTo>
                    <a:lnTo>
                      <a:pt x="14327" y="18878"/>
                    </a:lnTo>
                    <a:lnTo>
                      <a:pt x="14228" y="18754"/>
                    </a:lnTo>
                    <a:lnTo>
                      <a:pt x="13954" y="18530"/>
                    </a:lnTo>
                    <a:lnTo>
                      <a:pt x="13656" y="18306"/>
                    </a:lnTo>
                    <a:lnTo>
                      <a:pt x="13308" y="18132"/>
                    </a:lnTo>
                    <a:lnTo>
                      <a:pt x="12959" y="17983"/>
                    </a:lnTo>
                    <a:lnTo>
                      <a:pt x="12586" y="17883"/>
                    </a:lnTo>
                    <a:lnTo>
                      <a:pt x="12213" y="17784"/>
                    </a:lnTo>
                    <a:lnTo>
                      <a:pt x="11840" y="17734"/>
                    </a:lnTo>
                    <a:lnTo>
                      <a:pt x="11069" y="17610"/>
                    </a:lnTo>
                    <a:lnTo>
                      <a:pt x="10895" y="17585"/>
                    </a:lnTo>
                    <a:lnTo>
                      <a:pt x="10995" y="17859"/>
                    </a:lnTo>
                    <a:lnTo>
                      <a:pt x="11019" y="18132"/>
                    </a:lnTo>
                    <a:lnTo>
                      <a:pt x="11044" y="18431"/>
                    </a:lnTo>
                    <a:lnTo>
                      <a:pt x="11019" y="18704"/>
                    </a:lnTo>
                    <a:lnTo>
                      <a:pt x="10945" y="18978"/>
                    </a:lnTo>
                    <a:lnTo>
                      <a:pt x="10845" y="19251"/>
                    </a:lnTo>
                    <a:lnTo>
                      <a:pt x="10696" y="19525"/>
                    </a:lnTo>
                    <a:lnTo>
                      <a:pt x="10522" y="19749"/>
                    </a:lnTo>
                    <a:lnTo>
                      <a:pt x="10472" y="19823"/>
                    </a:lnTo>
                    <a:lnTo>
                      <a:pt x="10398" y="19848"/>
                    </a:lnTo>
                    <a:lnTo>
                      <a:pt x="10323" y="19873"/>
                    </a:lnTo>
                    <a:lnTo>
                      <a:pt x="10124" y="19873"/>
                    </a:lnTo>
                    <a:lnTo>
                      <a:pt x="10025" y="19799"/>
                    </a:lnTo>
                    <a:lnTo>
                      <a:pt x="9925" y="19699"/>
                    </a:lnTo>
                    <a:lnTo>
                      <a:pt x="9900" y="19550"/>
                    </a:lnTo>
                    <a:lnTo>
                      <a:pt x="9900" y="19425"/>
                    </a:lnTo>
                    <a:lnTo>
                      <a:pt x="9975" y="19301"/>
                    </a:lnTo>
                    <a:lnTo>
                      <a:pt x="10124" y="19077"/>
                    </a:lnTo>
                    <a:lnTo>
                      <a:pt x="10223" y="18853"/>
                    </a:lnTo>
                    <a:lnTo>
                      <a:pt x="10298" y="18630"/>
                    </a:lnTo>
                    <a:lnTo>
                      <a:pt x="10323" y="18381"/>
                    </a:lnTo>
                    <a:lnTo>
                      <a:pt x="10323" y="18132"/>
                    </a:lnTo>
                    <a:lnTo>
                      <a:pt x="10273" y="17883"/>
                    </a:lnTo>
                    <a:lnTo>
                      <a:pt x="10174" y="17660"/>
                    </a:lnTo>
                    <a:lnTo>
                      <a:pt x="10025" y="17436"/>
                    </a:lnTo>
                    <a:lnTo>
                      <a:pt x="9552" y="17336"/>
                    </a:lnTo>
                    <a:lnTo>
                      <a:pt x="9104" y="17212"/>
                    </a:lnTo>
                    <a:lnTo>
                      <a:pt x="8632" y="17013"/>
                    </a:lnTo>
                    <a:lnTo>
                      <a:pt x="8209" y="16814"/>
                    </a:lnTo>
                    <a:lnTo>
                      <a:pt x="7811" y="16565"/>
                    </a:lnTo>
                    <a:lnTo>
                      <a:pt x="7438" y="16267"/>
                    </a:lnTo>
                    <a:lnTo>
                      <a:pt x="7164" y="16491"/>
                    </a:lnTo>
                    <a:lnTo>
                      <a:pt x="6891" y="16690"/>
                    </a:lnTo>
                    <a:lnTo>
                      <a:pt x="6592" y="16864"/>
                    </a:lnTo>
                    <a:lnTo>
                      <a:pt x="6269" y="17013"/>
                    </a:lnTo>
                    <a:lnTo>
                      <a:pt x="5945" y="17162"/>
                    </a:lnTo>
                    <a:lnTo>
                      <a:pt x="5597" y="17262"/>
                    </a:lnTo>
                    <a:lnTo>
                      <a:pt x="5249" y="17361"/>
                    </a:lnTo>
                    <a:lnTo>
                      <a:pt x="4901" y="17411"/>
                    </a:lnTo>
                    <a:lnTo>
                      <a:pt x="4851" y="17411"/>
                    </a:lnTo>
                    <a:lnTo>
                      <a:pt x="4727" y="17386"/>
                    </a:lnTo>
                    <a:lnTo>
                      <a:pt x="4602" y="17336"/>
                    </a:lnTo>
                    <a:lnTo>
                      <a:pt x="4528" y="17237"/>
                    </a:lnTo>
                    <a:lnTo>
                      <a:pt x="4503" y="17112"/>
                    </a:lnTo>
                    <a:lnTo>
                      <a:pt x="4503" y="16963"/>
                    </a:lnTo>
                    <a:lnTo>
                      <a:pt x="4553" y="16839"/>
                    </a:lnTo>
                    <a:lnTo>
                      <a:pt x="4652" y="16764"/>
                    </a:lnTo>
                    <a:lnTo>
                      <a:pt x="4801" y="16714"/>
                    </a:lnTo>
                    <a:lnTo>
                      <a:pt x="5100" y="16665"/>
                    </a:lnTo>
                    <a:lnTo>
                      <a:pt x="5373" y="16590"/>
                    </a:lnTo>
                    <a:lnTo>
                      <a:pt x="5672" y="16491"/>
                    </a:lnTo>
                    <a:lnTo>
                      <a:pt x="5945" y="16391"/>
                    </a:lnTo>
                    <a:lnTo>
                      <a:pt x="6194" y="16267"/>
                    </a:lnTo>
                    <a:lnTo>
                      <a:pt x="6443" y="16117"/>
                    </a:lnTo>
                    <a:lnTo>
                      <a:pt x="6692" y="15943"/>
                    </a:lnTo>
                    <a:lnTo>
                      <a:pt x="6915" y="15794"/>
                    </a:lnTo>
                    <a:lnTo>
                      <a:pt x="6642" y="15471"/>
                    </a:lnTo>
                    <a:lnTo>
                      <a:pt x="6418" y="15147"/>
                    </a:lnTo>
                    <a:lnTo>
                      <a:pt x="6219" y="14799"/>
                    </a:lnTo>
                    <a:lnTo>
                      <a:pt x="6070" y="14451"/>
                    </a:lnTo>
                    <a:lnTo>
                      <a:pt x="5921" y="14078"/>
                    </a:lnTo>
                    <a:lnTo>
                      <a:pt x="5846" y="13705"/>
                    </a:lnTo>
                    <a:lnTo>
                      <a:pt x="5771" y="13332"/>
                    </a:lnTo>
                    <a:lnTo>
                      <a:pt x="5771" y="12959"/>
                    </a:lnTo>
                    <a:lnTo>
                      <a:pt x="5398" y="12959"/>
                    </a:lnTo>
                    <a:lnTo>
                      <a:pt x="5125" y="12934"/>
                    </a:lnTo>
                    <a:lnTo>
                      <a:pt x="4602" y="12834"/>
                    </a:lnTo>
                    <a:lnTo>
                      <a:pt x="4105" y="12685"/>
                    </a:lnTo>
                    <a:lnTo>
                      <a:pt x="3657" y="12511"/>
                    </a:lnTo>
                    <a:lnTo>
                      <a:pt x="3284" y="12312"/>
                    </a:lnTo>
                    <a:lnTo>
                      <a:pt x="2911" y="12088"/>
                    </a:lnTo>
                    <a:lnTo>
                      <a:pt x="2588" y="11839"/>
                    </a:lnTo>
                    <a:lnTo>
                      <a:pt x="2264" y="11591"/>
                    </a:lnTo>
                    <a:lnTo>
                      <a:pt x="1991" y="11292"/>
                    </a:lnTo>
                    <a:lnTo>
                      <a:pt x="1717" y="11019"/>
                    </a:lnTo>
                    <a:lnTo>
                      <a:pt x="1195" y="10422"/>
                    </a:lnTo>
                    <a:lnTo>
                      <a:pt x="971" y="10745"/>
                    </a:lnTo>
                    <a:lnTo>
                      <a:pt x="747" y="11068"/>
                    </a:lnTo>
                    <a:lnTo>
                      <a:pt x="573" y="11392"/>
                    </a:lnTo>
                    <a:lnTo>
                      <a:pt x="399" y="11740"/>
                    </a:lnTo>
                    <a:lnTo>
                      <a:pt x="250" y="12088"/>
                    </a:lnTo>
                    <a:lnTo>
                      <a:pt x="150" y="12461"/>
                    </a:lnTo>
                    <a:lnTo>
                      <a:pt x="76" y="12834"/>
                    </a:lnTo>
                    <a:lnTo>
                      <a:pt x="1" y="13232"/>
                    </a:lnTo>
                    <a:lnTo>
                      <a:pt x="125" y="13431"/>
                    </a:lnTo>
                    <a:lnTo>
                      <a:pt x="250" y="13630"/>
                    </a:lnTo>
                    <a:lnTo>
                      <a:pt x="399" y="13829"/>
                    </a:lnTo>
                    <a:lnTo>
                      <a:pt x="573" y="14003"/>
                    </a:lnTo>
                    <a:lnTo>
                      <a:pt x="772" y="14177"/>
                    </a:lnTo>
                    <a:lnTo>
                      <a:pt x="996" y="14327"/>
                    </a:lnTo>
                    <a:lnTo>
                      <a:pt x="1245" y="14476"/>
                    </a:lnTo>
                    <a:lnTo>
                      <a:pt x="1518" y="14600"/>
                    </a:lnTo>
                    <a:lnTo>
                      <a:pt x="1817" y="14700"/>
                    </a:lnTo>
                    <a:lnTo>
                      <a:pt x="2115" y="14799"/>
                    </a:lnTo>
                    <a:lnTo>
                      <a:pt x="2438" y="14849"/>
                    </a:lnTo>
                    <a:lnTo>
                      <a:pt x="2737" y="14899"/>
                    </a:lnTo>
                    <a:lnTo>
                      <a:pt x="3384" y="14899"/>
                    </a:lnTo>
                    <a:lnTo>
                      <a:pt x="3707" y="14849"/>
                    </a:lnTo>
                    <a:lnTo>
                      <a:pt x="4005" y="14774"/>
                    </a:lnTo>
                    <a:lnTo>
                      <a:pt x="4155" y="14774"/>
                    </a:lnTo>
                    <a:lnTo>
                      <a:pt x="4279" y="14824"/>
                    </a:lnTo>
                    <a:lnTo>
                      <a:pt x="4378" y="14899"/>
                    </a:lnTo>
                    <a:lnTo>
                      <a:pt x="4453" y="15023"/>
                    </a:lnTo>
                    <a:lnTo>
                      <a:pt x="4453" y="15172"/>
                    </a:lnTo>
                    <a:lnTo>
                      <a:pt x="4403" y="15297"/>
                    </a:lnTo>
                    <a:lnTo>
                      <a:pt x="4329" y="15396"/>
                    </a:lnTo>
                    <a:lnTo>
                      <a:pt x="4204" y="15471"/>
                    </a:lnTo>
                    <a:lnTo>
                      <a:pt x="3906" y="15545"/>
                    </a:lnTo>
                    <a:lnTo>
                      <a:pt x="3607" y="15570"/>
                    </a:lnTo>
                    <a:lnTo>
                      <a:pt x="3334" y="15620"/>
                    </a:lnTo>
                    <a:lnTo>
                      <a:pt x="3035" y="15620"/>
                    </a:lnTo>
                    <a:lnTo>
                      <a:pt x="2563" y="15595"/>
                    </a:lnTo>
                    <a:lnTo>
                      <a:pt x="2115" y="15521"/>
                    </a:lnTo>
                    <a:lnTo>
                      <a:pt x="1667" y="15421"/>
                    </a:lnTo>
                    <a:lnTo>
                      <a:pt x="1245" y="15247"/>
                    </a:lnTo>
                    <a:lnTo>
                      <a:pt x="896" y="15098"/>
                    </a:lnTo>
                    <a:lnTo>
                      <a:pt x="573" y="14899"/>
                    </a:lnTo>
                    <a:lnTo>
                      <a:pt x="299" y="14700"/>
                    </a:lnTo>
                    <a:lnTo>
                      <a:pt x="26" y="14476"/>
                    </a:lnTo>
                    <a:lnTo>
                      <a:pt x="125" y="14998"/>
                    </a:lnTo>
                    <a:lnTo>
                      <a:pt x="175" y="15247"/>
                    </a:lnTo>
                    <a:lnTo>
                      <a:pt x="250" y="15496"/>
                    </a:lnTo>
                    <a:lnTo>
                      <a:pt x="374" y="15819"/>
                    </a:lnTo>
                    <a:lnTo>
                      <a:pt x="523" y="16142"/>
                    </a:lnTo>
                    <a:lnTo>
                      <a:pt x="673" y="16441"/>
                    </a:lnTo>
                    <a:lnTo>
                      <a:pt x="871" y="16739"/>
                    </a:lnTo>
                    <a:lnTo>
                      <a:pt x="1070" y="17038"/>
                    </a:lnTo>
                    <a:lnTo>
                      <a:pt x="1294" y="17311"/>
                    </a:lnTo>
                    <a:lnTo>
                      <a:pt x="1518" y="17560"/>
                    </a:lnTo>
                    <a:lnTo>
                      <a:pt x="1792" y="17834"/>
                    </a:lnTo>
                    <a:lnTo>
                      <a:pt x="2065" y="18058"/>
                    </a:lnTo>
                    <a:lnTo>
                      <a:pt x="2339" y="18306"/>
                    </a:lnTo>
                    <a:lnTo>
                      <a:pt x="2662" y="18505"/>
                    </a:lnTo>
                    <a:lnTo>
                      <a:pt x="2961" y="18704"/>
                    </a:lnTo>
                    <a:lnTo>
                      <a:pt x="3309" y="18903"/>
                    </a:lnTo>
                    <a:lnTo>
                      <a:pt x="3657" y="19077"/>
                    </a:lnTo>
                    <a:lnTo>
                      <a:pt x="4005" y="19227"/>
                    </a:lnTo>
                    <a:lnTo>
                      <a:pt x="4378" y="19351"/>
                    </a:lnTo>
                    <a:lnTo>
                      <a:pt x="4926" y="19351"/>
                    </a:lnTo>
                    <a:lnTo>
                      <a:pt x="5349" y="19326"/>
                    </a:lnTo>
                    <a:lnTo>
                      <a:pt x="5771" y="19227"/>
                    </a:lnTo>
                    <a:lnTo>
                      <a:pt x="6194" y="19127"/>
                    </a:lnTo>
                    <a:lnTo>
                      <a:pt x="6567" y="18953"/>
                    </a:lnTo>
                    <a:lnTo>
                      <a:pt x="6940" y="18779"/>
                    </a:lnTo>
                    <a:lnTo>
                      <a:pt x="7289" y="18555"/>
                    </a:lnTo>
                    <a:lnTo>
                      <a:pt x="7587" y="18281"/>
                    </a:lnTo>
                    <a:lnTo>
                      <a:pt x="7711" y="18232"/>
                    </a:lnTo>
                    <a:lnTo>
                      <a:pt x="7861" y="18207"/>
                    </a:lnTo>
                    <a:lnTo>
                      <a:pt x="7985" y="18232"/>
                    </a:lnTo>
                    <a:lnTo>
                      <a:pt x="8109" y="18306"/>
                    </a:lnTo>
                    <a:lnTo>
                      <a:pt x="8184" y="18431"/>
                    </a:lnTo>
                    <a:lnTo>
                      <a:pt x="8209" y="18555"/>
                    </a:lnTo>
                    <a:lnTo>
                      <a:pt x="8159" y="18704"/>
                    </a:lnTo>
                    <a:lnTo>
                      <a:pt x="8084" y="18804"/>
                    </a:lnTo>
                    <a:lnTo>
                      <a:pt x="7811" y="19052"/>
                    </a:lnTo>
                    <a:lnTo>
                      <a:pt x="7512" y="19251"/>
                    </a:lnTo>
                    <a:lnTo>
                      <a:pt x="7189" y="19450"/>
                    </a:lnTo>
                    <a:lnTo>
                      <a:pt x="6866" y="19624"/>
                    </a:lnTo>
                    <a:lnTo>
                      <a:pt x="6518" y="19749"/>
                    </a:lnTo>
                    <a:lnTo>
                      <a:pt x="6169" y="19873"/>
                    </a:lnTo>
                    <a:lnTo>
                      <a:pt x="5796" y="19948"/>
                    </a:lnTo>
                    <a:lnTo>
                      <a:pt x="5423" y="20022"/>
                    </a:lnTo>
                    <a:lnTo>
                      <a:pt x="5970" y="20445"/>
                    </a:lnTo>
                    <a:lnTo>
                      <a:pt x="6542" y="20843"/>
                    </a:lnTo>
                    <a:lnTo>
                      <a:pt x="7164" y="21191"/>
                    </a:lnTo>
                    <a:lnTo>
                      <a:pt x="7786" y="21490"/>
                    </a:lnTo>
                    <a:lnTo>
                      <a:pt x="8458" y="21739"/>
                    </a:lnTo>
                    <a:lnTo>
                      <a:pt x="9129" y="21962"/>
                    </a:lnTo>
                    <a:lnTo>
                      <a:pt x="9826" y="22137"/>
                    </a:lnTo>
                    <a:lnTo>
                      <a:pt x="10522" y="22261"/>
                    </a:lnTo>
                    <a:lnTo>
                      <a:pt x="10895" y="22211"/>
                    </a:lnTo>
                    <a:lnTo>
                      <a:pt x="11069" y="22161"/>
                    </a:lnTo>
                    <a:lnTo>
                      <a:pt x="11268" y="22112"/>
                    </a:lnTo>
                    <a:lnTo>
                      <a:pt x="11467" y="22012"/>
                    </a:lnTo>
                    <a:lnTo>
                      <a:pt x="11666" y="21913"/>
                    </a:lnTo>
                    <a:lnTo>
                      <a:pt x="11840" y="21788"/>
                    </a:lnTo>
                    <a:lnTo>
                      <a:pt x="11989" y="21614"/>
                    </a:lnTo>
                    <a:lnTo>
                      <a:pt x="12114" y="21440"/>
                    </a:lnTo>
                    <a:lnTo>
                      <a:pt x="12213" y="21291"/>
                    </a:lnTo>
                    <a:lnTo>
                      <a:pt x="12288" y="21117"/>
                    </a:lnTo>
                    <a:lnTo>
                      <a:pt x="12338" y="20918"/>
                    </a:lnTo>
                    <a:lnTo>
                      <a:pt x="12363" y="20744"/>
                    </a:lnTo>
                    <a:lnTo>
                      <a:pt x="12387" y="20545"/>
                    </a:lnTo>
                    <a:lnTo>
                      <a:pt x="12363" y="20371"/>
                    </a:lnTo>
                    <a:lnTo>
                      <a:pt x="12313" y="20172"/>
                    </a:lnTo>
                    <a:lnTo>
                      <a:pt x="12313" y="20047"/>
                    </a:lnTo>
                    <a:lnTo>
                      <a:pt x="12338" y="19923"/>
                    </a:lnTo>
                    <a:lnTo>
                      <a:pt x="12437" y="19799"/>
                    </a:lnTo>
                    <a:lnTo>
                      <a:pt x="12561" y="19749"/>
                    </a:lnTo>
                    <a:lnTo>
                      <a:pt x="12686" y="19724"/>
                    </a:lnTo>
                    <a:lnTo>
                      <a:pt x="12835" y="19774"/>
                    </a:lnTo>
                    <a:lnTo>
                      <a:pt x="12935" y="19848"/>
                    </a:lnTo>
                    <a:lnTo>
                      <a:pt x="13009" y="19973"/>
                    </a:lnTo>
                    <a:lnTo>
                      <a:pt x="13059" y="20246"/>
                    </a:lnTo>
                    <a:lnTo>
                      <a:pt x="13084" y="20520"/>
                    </a:lnTo>
                    <a:lnTo>
                      <a:pt x="13084" y="20793"/>
                    </a:lnTo>
                    <a:lnTo>
                      <a:pt x="13034" y="21067"/>
                    </a:lnTo>
                    <a:lnTo>
                      <a:pt x="12959" y="21341"/>
                    </a:lnTo>
                    <a:lnTo>
                      <a:pt x="12860" y="21589"/>
                    </a:lnTo>
                    <a:lnTo>
                      <a:pt x="12711" y="21838"/>
                    </a:lnTo>
                    <a:lnTo>
                      <a:pt x="12537" y="22087"/>
                    </a:lnTo>
                    <a:lnTo>
                      <a:pt x="12387" y="22211"/>
                    </a:lnTo>
                    <a:lnTo>
                      <a:pt x="12238" y="22360"/>
                    </a:lnTo>
                    <a:lnTo>
                      <a:pt x="12263" y="22360"/>
                    </a:lnTo>
                    <a:lnTo>
                      <a:pt x="12885" y="22286"/>
                    </a:lnTo>
                    <a:lnTo>
                      <a:pt x="13482" y="22211"/>
                    </a:lnTo>
                    <a:lnTo>
                      <a:pt x="14054" y="22062"/>
                    </a:lnTo>
                    <a:lnTo>
                      <a:pt x="14626" y="21888"/>
                    </a:lnTo>
                    <a:lnTo>
                      <a:pt x="15198" y="21689"/>
                    </a:lnTo>
                    <a:lnTo>
                      <a:pt x="15720" y="21465"/>
                    </a:lnTo>
                    <a:lnTo>
                      <a:pt x="16243" y="21191"/>
                    </a:lnTo>
                    <a:lnTo>
                      <a:pt x="16740" y="20893"/>
                    </a:lnTo>
                    <a:lnTo>
                      <a:pt x="17213" y="20570"/>
                    </a:lnTo>
                    <a:lnTo>
                      <a:pt x="17660" y="20197"/>
                    </a:lnTo>
                    <a:lnTo>
                      <a:pt x="18058" y="19823"/>
                    </a:lnTo>
                    <a:lnTo>
                      <a:pt x="18456" y="19425"/>
                    </a:lnTo>
                    <a:lnTo>
                      <a:pt x="18804" y="19003"/>
                    </a:lnTo>
                    <a:lnTo>
                      <a:pt x="19128" y="18555"/>
                    </a:lnTo>
                    <a:lnTo>
                      <a:pt x="19426" y="18107"/>
                    </a:lnTo>
                    <a:lnTo>
                      <a:pt x="19700" y="17610"/>
                    </a:lnTo>
                    <a:lnTo>
                      <a:pt x="19376" y="17859"/>
                    </a:lnTo>
                    <a:lnTo>
                      <a:pt x="19028" y="18082"/>
                    </a:lnTo>
                    <a:lnTo>
                      <a:pt x="18680" y="18256"/>
                    </a:lnTo>
                    <a:lnTo>
                      <a:pt x="18332" y="18406"/>
                    </a:lnTo>
                    <a:lnTo>
                      <a:pt x="17959" y="18530"/>
                    </a:lnTo>
                    <a:lnTo>
                      <a:pt x="17586" y="18605"/>
                    </a:lnTo>
                    <a:lnTo>
                      <a:pt x="17213" y="18654"/>
                    </a:lnTo>
                    <a:lnTo>
                      <a:pt x="16840" y="18679"/>
                    </a:lnTo>
                    <a:lnTo>
                      <a:pt x="16367" y="18654"/>
                    </a:lnTo>
                    <a:lnTo>
                      <a:pt x="16243" y="18605"/>
                    </a:lnTo>
                    <a:lnTo>
                      <a:pt x="16118" y="18530"/>
                    </a:lnTo>
                    <a:lnTo>
                      <a:pt x="16068" y="18406"/>
                    </a:lnTo>
                    <a:lnTo>
                      <a:pt x="16044" y="18256"/>
                    </a:lnTo>
                    <a:lnTo>
                      <a:pt x="16093" y="18132"/>
                    </a:lnTo>
                    <a:lnTo>
                      <a:pt x="16193" y="18033"/>
                    </a:lnTo>
                    <a:lnTo>
                      <a:pt x="16317" y="17958"/>
                    </a:lnTo>
                    <a:lnTo>
                      <a:pt x="16989" y="17958"/>
                    </a:lnTo>
                    <a:lnTo>
                      <a:pt x="17237" y="17933"/>
                    </a:lnTo>
                    <a:lnTo>
                      <a:pt x="17511" y="17908"/>
                    </a:lnTo>
                    <a:lnTo>
                      <a:pt x="17785" y="17834"/>
                    </a:lnTo>
                    <a:lnTo>
                      <a:pt x="18033" y="17759"/>
                    </a:lnTo>
                    <a:lnTo>
                      <a:pt x="18282" y="17635"/>
                    </a:lnTo>
                    <a:lnTo>
                      <a:pt x="18556" y="17510"/>
                    </a:lnTo>
                    <a:lnTo>
                      <a:pt x="18804" y="17386"/>
                    </a:lnTo>
                    <a:lnTo>
                      <a:pt x="19028" y="17212"/>
                    </a:lnTo>
                    <a:lnTo>
                      <a:pt x="19277" y="17038"/>
                    </a:lnTo>
                    <a:lnTo>
                      <a:pt x="19476" y="16864"/>
                    </a:lnTo>
                    <a:lnTo>
                      <a:pt x="19700" y="16665"/>
                    </a:lnTo>
                    <a:lnTo>
                      <a:pt x="19899" y="16441"/>
                    </a:lnTo>
                    <a:lnTo>
                      <a:pt x="20098" y="16192"/>
                    </a:lnTo>
                    <a:lnTo>
                      <a:pt x="20272" y="15943"/>
                    </a:lnTo>
                    <a:lnTo>
                      <a:pt x="20297" y="15918"/>
                    </a:lnTo>
                    <a:lnTo>
                      <a:pt x="20347" y="15570"/>
                    </a:lnTo>
                    <a:lnTo>
                      <a:pt x="20396" y="15222"/>
                    </a:lnTo>
                    <a:lnTo>
                      <a:pt x="20421" y="14849"/>
                    </a:lnTo>
                    <a:lnTo>
                      <a:pt x="20421" y="14501"/>
                    </a:lnTo>
                    <a:lnTo>
                      <a:pt x="20421" y="14153"/>
                    </a:lnTo>
                    <a:lnTo>
                      <a:pt x="20172" y="14277"/>
                    </a:lnTo>
                    <a:lnTo>
                      <a:pt x="19874" y="14401"/>
                    </a:lnTo>
                    <a:lnTo>
                      <a:pt x="19600" y="14501"/>
                    </a:lnTo>
                    <a:lnTo>
                      <a:pt x="19302" y="14575"/>
                    </a:lnTo>
                    <a:lnTo>
                      <a:pt x="18979" y="14650"/>
                    </a:lnTo>
                    <a:lnTo>
                      <a:pt x="18630" y="14700"/>
                    </a:lnTo>
                    <a:lnTo>
                      <a:pt x="18282" y="14725"/>
                    </a:lnTo>
                    <a:lnTo>
                      <a:pt x="17834" y="14725"/>
                    </a:lnTo>
                    <a:lnTo>
                      <a:pt x="17287" y="14700"/>
                    </a:lnTo>
                    <a:lnTo>
                      <a:pt x="16790" y="14625"/>
                    </a:lnTo>
                    <a:lnTo>
                      <a:pt x="16342" y="14501"/>
                    </a:lnTo>
                    <a:lnTo>
                      <a:pt x="15894" y="14327"/>
                    </a:lnTo>
                    <a:lnTo>
                      <a:pt x="15695" y="14227"/>
                    </a:lnTo>
                    <a:lnTo>
                      <a:pt x="15496" y="14103"/>
                    </a:lnTo>
                    <a:lnTo>
                      <a:pt x="15297" y="13954"/>
                    </a:lnTo>
                    <a:lnTo>
                      <a:pt x="15123" y="13804"/>
                    </a:lnTo>
                    <a:lnTo>
                      <a:pt x="14974" y="13655"/>
                    </a:lnTo>
                    <a:lnTo>
                      <a:pt x="14850" y="13481"/>
                    </a:lnTo>
                    <a:lnTo>
                      <a:pt x="14725" y="13307"/>
                    </a:lnTo>
                    <a:lnTo>
                      <a:pt x="14626" y="13133"/>
                    </a:lnTo>
                    <a:lnTo>
                      <a:pt x="14253" y="13083"/>
                    </a:lnTo>
                    <a:lnTo>
                      <a:pt x="13905" y="13008"/>
                    </a:lnTo>
                    <a:lnTo>
                      <a:pt x="13556" y="12909"/>
                    </a:lnTo>
                    <a:lnTo>
                      <a:pt x="13233" y="12785"/>
                    </a:lnTo>
                    <a:lnTo>
                      <a:pt x="12910" y="12660"/>
                    </a:lnTo>
                    <a:lnTo>
                      <a:pt x="12586" y="12511"/>
                    </a:lnTo>
                    <a:lnTo>
                      <a:pt x="12288" y="12337"/>
                    </a:lnTo>
                    <a:lnTo>
                      <a:pt x="11989" y="12138"/>
                    </a:lnTo>
                    <a:lnTo>
                      <a:pt x="11741" y="12536"/>
                    </a:lnTo>
                    <a:lnTo>
                      <a:pt x="11492" y="12909"/>
                    </a:lnTo>
                    <a:lnTo>
                      <a:pt x="11194" y="13257"/>
                    </a:lnTo>
                    <a:lnTo>
                      <a:pt x="10845" y="13605"/>
                    </a:lnTo>
                    <a:lnTo>
                      <a:pt x="10497" y="13904"/>
                    </a:lnTo>
                    <a:lnTo>
                      <a:pt x="10099" y="14202"/>
                    </a:lnTo>
                    <a:lnTo>
                      <a:pt x="9701" y="14451"/>
                    </a:lnTo>
                    <a:lnTo>
                      <a:pt x="9253" y="14675"/>
                    </a:lnTo>
                    <a:lnTo>
                      <a:pt x="9179" y="14700"/>
                    </a:lnTo>
                    <a:lnTo>
                      <a:pt x="9104" y="14725"/>
                    </a:lnTo>
                    <a:lnTo>
                      <a:pt x="9005" y="14700"/>
                    </a:lnTo>
                    <a:lnTo>
                      <a:pt x="8930" y="14675"/>
                    </a:lnTo>
                    <a:lnTo>
                      <a:pt x="8856" y="14600"/>
                    </a:lnTo>
                    <a:lnTo>
                      <a:pt x="8781" y="14526"/>
                    </a:lnTo>
                    <a:lnTo>
                      <a:pt x="8756" y="14376"/>
                    </a:lnTo>
                    <a:lnTo>
                      <a:pt x="8781" y="14252"/>
                    </a:lnTo>
                    <a:lnTo>
                      <a:pt x="8831" y="14128"/>
                    </a:lnTo>
                    <a:lnTo>
                      <a:pt x="8955" y="14028"/>
                    </a:lnTo>
                    <a:lnTo>
                      <a:pt x="9353" y="13829"/>
                    </a:lnTo>
                    <a:lnTo>
                      <a:pt x="9726" y="13580"/>
                    </a:lnTo>
                    <a:lnTo>
                      <a:pt x="10074" y="13332"/>
                    </a:lnTo>
                    <a:lnTo>
                      <a:pt x="10398" y="13033"/>
                    </a:lnTo>
                    <a:lnTo>
                      <a:pt x="10696" y="12735"/>
                    </a:lnTo>
                    <a:lnTo>
                      <a:pt x="10970" y="12411"/>
                    </a:lnTo>
                    <a:lnTo>
                      <a:pt x="11218" y="12063"/>
                    </a:lnTo>
                    <a:lnTo>
                      <a:pt x="11417" y="11715"/>
                    </a:lnTo>
                    <a:lnTo>
                      <a:pt x="11144" y="11466"/>
                    </a:lnTo>
                    <a:lnTo>
                      <a:pt x="10895" y="11193"/>
                    </a:lnTo>
                    <a:lnTo>
                      <a:pt x="10696" y="10919"/>
                    </a:lnTo>
                    <a:lnTo>
                      <a:pt x="10497" y="10646"/>
                    </a:lnTo>
                    <a:lnTo>
                      <a:pt x="10323" y="10347"/>
                    </a:lnTo>
                    <a:lnTo>
                      <a:pt x="10174" y="10049"/>
                    </a:lnTo>
                    <a:lnTo>
                      <a:pt x="10049" y="9750"/>
                    </a:lnTo>
                    <a:lnTo>
                      <a:pt x="9950" y="9427"/>
                    </a:lnTo>
                    <a:lnTo>
                      <a:pt x="9900" y="9054"/>
                    </a:lnTo>
                    <a:lnTo>
                      <a:pt x="9850" y="8705"/>
                    </a:lnTo>
                    <a:lnTo>
                      <a:pt x="9403" y="8755"/>
                    </a:lnTo>
                    <a:lnTo>
                      <a:pt x="8955" y="8855"/>
                    </a:lnTo>
                    <a:lnTo>
                      <a:pt x="8532" y="8979"/>
                    </a:lnTo>
                    <a:lnTo>
                      <a:pt x="8109" y="9153"/>
                    </a:lnTo>
                    <a:lnTo>
                      <a:pt x="7736" y="9377"/>
                    </a:lnTo>
                    <a:lnTo>
                      <a:pt x="7388" y="9651"/>
                    </a:lnTo>
                    <a:lnTo>
                      <a:pt x="7065" y="9949"/>
                    </a:lnTo>
                    <a:lnTo>
                      <a:pt x="6791" y="10272"/>
                    </a:lnTo>
                    <a:lnTo>
                      <a:pt x="6741" y="10347"/>
                    </a:lnTo>
                    <a:lnTo>
                      <a:pt x="6667" y="10397"/>
                    </a:lnTo>
                    <a:lnTo>
                      <a:pt x="6592" y="10422"/>
                    </a:lnTo>
                    <a:lnTo>
                      <a:pt x="6393" y="10422"/>
                    </a:lnTo>
                    <a:lnTo>
                      <a:pt x="6294" y="10372"/>
                    </a:lnTo>
                    <a:lnTo>
                      <a:pt x="6194" y="10272"/>
                    </a:lnTo>
                    <a:lnTo>
                      <a:pt x="6144" y="10123"/>
                    </a:lnTo>
                    <a:lnTo>
                      <a:pt x="6169" y="9999"/>
                    </a:lnTo>
                    <a:lnTo>
                      <a:pt x="6219" y="9874"/>
                    </a:lnTo>
                    <a:lnTo>
                      <a:pt x="6368" y="9651"/>
                    </a:lnTo>
                    <a:lnTo>
                      <a:pt x="6542" y="9477"/>
                    </a:lnTo>
                    <a:lnTo>
                      <a:pt x="6716" y="9278"/>
                    </a:lnTo>
                    <a:lnTo>
                      <a:pt x="6915" y="9103"/>
                    </a:lnTo>
                    <a:lnTo>
                      <a:pt x="7338" y="8805"/>
                    </a:lnTo>
                    <a:lnTo>
                      <a:pt x="7786" y="8531"/>
                    </a:lnTo>
                    <a:lnTo>
                      <a:pt x="8259" y="8332"/>
                    </a:lnTo>
                    <a:lnTo>
                      <a:pt x="8756" y="8158"/>
                    </a:lnTo>
                    <a:lnTo>
                      <a:pt x="9278" y="8059"/>
                    </a:lnTo>
                    <a:lnTo>
                      <a:pt x="9801" y="8009"/>
                    </a:lnTo>
                    <a:lnTo>
                      <a:pt x="9801" y="7934"/>
                    </a:lnTo>
                    <a:lnTo>
                      <a:pt x="9776" y="7462"/>
                    </a:lnTo>
                    <a:lnTo>
                      <a:pt x="9751" y="7014"/>
                    </a:lnTo>
                    <a:lnTo>
                      <a:pt x="9676" y="6591"/>
                    </a:lnTo>
                    <a:lnTo>
                      <a:pt x="9627" y="6367"/>
                    </a:lnTo>
                    <a:lnTo>
                      <a:pt x="9552" y="6169"/>
                    </a:lnTo>
                    <a:lnTo>
                      <a:pt x="9403" y="5895"/>
                    </a:lnTo>
                    <a:lnTo>
                      <a:pt x="9253" y="5646"/>
                    </a:lnTo>
                    <a:lnTo>
                      <a:pt x="9079" y="5373"/>
                    </a:lnTo>
                    <a:lnTo>
                      <a:pt x="8880" y="5149"/>
                    </a:lnTo>
                    <a:lnTo>
                      <a:pt x="8433" y="4676"/>
                    </a:lnTo>
                    <a:lnTo>
                      <a:pt x="7960" y="4253"/>
                    </a:lnTo>
                    <a:lnTo>
                      <a:pt x="7761" y="4054"/>
                    </a:lnTo>
                    <a:lnTo>
                      <a:pt x="7264" y="3607"/>
                    </a:lnTo>
                    <a:lnTo>
                      <a:pt x="6766" y="3134"/>
                    </a:lnTo>
                    <a:lnTo>
                      <a:pt x="6169" y="3308"/>
                    </a:lnTo>
                    <a:lnTo>
                      <a:pt x="5597" y="3507"/>
                    </a:lnTo>
                    <a:lnTo>
                      <a:pt x="5025" y="3781"/>
                    </a:lnTo>
                    <a:lnTo>
                      <a:pt x="4503" y="4079"/>
                    </a:lnTo>
                    <a:lnTo>
                      <a:pt x="4030" y="4403"/>
                    </a:lnTo>
                    <a:lnTo>
                      <a:pt x="3558" y="4776"/>
                    </a:lnTo>
                    <a:lnTo>
                      <a:pt x="3160" y="5198"/>
                    </a:lnTo>
                    <a:lnTo>
                      <a:pt x="2812" y="5621"/>
                    </a:lnTo>
                    <a:lnTo>
                      <a:pt x="2737" y="5696"/>
                    </a:lnTo>
                    <a:lnTo>
                      <a:pt x="2662" y="5746"/>
                    </a:lnTo>
                    <a:lnTo>
                      <a:pt x="2588" y="5771"/>
                    </a:lnTo>
                    <a:lnTo>
                      <a:pt x="2414" y="5771"/>
                    </a:lnTo>
                    <a:lnTo>
                      <a:pt x="2314" y="5721"/>
                    </a:lnTo>
                    <a:lnTo>
                      <a:pt x="2215" y="5596"/>
                    </a:lnTo>
                    <a:lnTo>
                      <a:pt x="2165" y="5472"/>
                    </a:lnTo>
                    <a:lnTo>
                      <a:pt x="2165" y="5348"/>
                    </a:lnTo>
                    <a:lnTo>
                      <a:pt x="2239" y="5223"/>
                    </a:lnTo>
                    <a:lnTo>
                      <a:pt x="2613" y="4751"/>
                    </a:lnTo>
                    <a:lnTo>
                      <a:pt x="3011" y="4328"/>
                    </a:lnTo>
                    <a:lnTo>
                      <a:pt x="3483" y="3930"/>
                    </a:lnTo>
                    <a:lnTo>
                      <a:pt x="3981" y="3582"/>
                    </a:lnTo>
                    <a:lnTo>
                      <a:pt x="4503" y="3258"/>
                    </a:lnTo>
                    <a:lnTo>
                      <a:pt x="5075" y="2960"/>
                    </a:lnTo>
                    <a:lnTo>
                      <a:pt x="5672" y="2736"/>
                    </a:lnTo>
                    <a:lnTo>
                      <a:pt x="6269" y="2537"/>
                    </a:lnTo>
                    <a:lnTo>
                      <a:pt x="6045" y="2214"/>
                    </a:lnTo>
                    <a:lnTo>
                      <a:pt x="5921" y="1965"/>
                    </a:lnTo>
                    <a:lnTo>
                      <a:pt x="5796" y="1716"/>
                    </a:lnTo>
                    <a:lnTo>
                      <a:pt x="5697" y="1443"/>
                    </a:lnTo>
                    <a:lnTo>
                      <a:pt x="5622" y="1144"/>
                    </a:lnTo>
                    <a:lnTo>
                      <a:pt x="5572" y="871"/>
                    </a:lnTo>
                    <a:lnTo>
                      <a:pt x="5547" y="572"/>
                    </a:lnTo>
                    <a:lnTo>
                      <a:pt x="5547" y="274"/>
                    </a:lnTo>
                    <a:lnTo>
                      <a:pt x="5572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33" name="Google Shape;89;p15">
                <a:extLst>
                  <a:ext uri="{FF2B5EF4-FFF2-40B4-BE49-F238E27FC236}">
                    <a16:creationId xmlns:a16="http://schemas.microsoft.com/office/drawing/2014/main" id="{338931C6-8C66-2BBA-F51F-C8B06146333D}"/>
                  </a:ext>
                </a:extLst>
              </p:cNvPr>
              <p:cNvSpPr/>
              <p:nvPr/>
            </p:nvSpPr>
            <p:spPr>
              <a:xfrm>
                <a:off x="2256621" y="1553473"/>
                <a:ext cx="11490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3" h="15024" fill="none" extrusionOk="0">
                    <a:moveTo>
                      <a:pt x="5572" y="1"/>
                    </a:moveTo>
                    <a:lnTo>
                      <a:pt x="5572" y="6891"/>
                    </a:lnTo>
                    <a:lnTo>
                      <a:pt x="1" y="10074"/>
                    </a:lnTo>
                    <a:lnTo>
                      <a:pt x="1" y="1502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34" name="Google Shape;90;p15">
                <a:extLst>
                  <a:ext uri="{FF2B5EF4-FFF2-40B4-BE49-F238E27FC236}">
                    <a16:creationId xmlns:a16="http://schemas.microsoft.com/office/drawing/2014/main" id="{12EAF5CF-41CB-0353-DAD0-63357E02DCE6}"/>
                  </a:ext>
                </a:extLst>
              </p:cNvPr>
              <p:cNvSpPr/>
              <p:nvPr/>
            </p:nvSpPr>
            <p:spPr>
              <a:xfrm>
                <a:off x="2224829" y="1863210"/>
                <a:ext cx="63110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61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60" y="1692"/>
                    </a:lnTo>
                    <a:lnTo>
                      <a:pt x="3035" y="1841"/>
                    </a:lnTo>
                    <a:lnTo>
                      <a:pt x="2986" y="1991"/>
                    </a:lnTo>
                    <a:lnTo>
                      <a:pt x="2936" y="2140"/>
                    </a:lnTo>
                    <a:lnTo>
                      <a:pt x="2787" y="2389"/>
                    </a:lnTo>
                    <a:lnTo>
                      <a:pt x="2612" y="2612"/>
                    </a:lnTo>
                    <a:lnTo>
                      <a:pt x="2389" y="2786"/>
                    </a:lnTo>
                    <a:lnTo>
                      <a:pt x="2115" y="2936"/>
                    </a:lnTo>
                    <a:lnTo>
                      <a:pt x="1991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43" y="3060"/>
                    </a:lnTo>
                    <a:lnTo>
                      <a:pt x="1543" y="3060"/>
                    </a:lnTo>
                    <a:lnTo>
                      <a:pt x="1369" y="3060"/>
                    </a:lnTo>
                    <a:lnTo>
                      <a:pt x="1220" y="3035"/>
                    </a:lnTo>
                    <a:lnTo>
                      <a:pt x="1070" y="2985"/>
                    </a:lnTo>
                    <a:lnTo>
                      <a:pt x="946" y="2936"/>
                    </a:lnTo>
                    <a:lnTo>
                      <a:pt x="672" y="2786"/>
                    </a:lnTo>
                    <a:lnTo>
                      <a:pt x="449" y="2612"/>
                    </a:lnTo>
                    <a:lnTo>
                      <a:pt x="274" y="2389"/>
                    </a:lnTo>
                    <a:lnTo>
                      <a:pt x="125" y="2140"/>
                    </a:lnTo>
                    <a:lnTo>
                      <a:pt x="75" y="1991"/>
                    </a:lnTo>
                    <a:lnTo>
                      <a:pt x="26" y="1841"/>
                    </a:lnTo>
                    <a:lnTo>
                      <a:pt x="1" y="1692"/>
                    </a:lnTo>
                    <a:lnTo>
                      <a:pt x="1" y="1543"/>
                    </a:lnTo>
                    <a:lnTo>
                      <a:pt x="1" y="1543"/>
                    </a:lnTo>
                    <a:lnTo>
                      <a:pt x="1" y="1369"/>
                    </a:lnTo>
                    <a:lnTo>
                      <a:pt x="26" y="1220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74" y="672"/>
                    </a:lnTo>
                    <a:lnTo>
                      <a:pt x="449" y="448"/>
                    </a:lnTo>
                    <a:lnTo>
                      <a:pt x="672" y="274"/>
                    </a:lnTo>
                    <a:lnTo>
                      <a:pt x="946" y="125"/>
                    </a:lnTo>
                    <a:lnTo>
                      <a:pt x="1070" y="75"/>
                    </a:lnTo>
                    <a:lnTo>
                      <a:pt x="1220" y="51"/>
                    </a:lnTo>
                    <a:lnTo>
                      <a:pt x="1369" y="26"/>
                    </a:lnTo>
                    <a:lnTo>
                      <a:pt x="1543" y="1"/>
                    </a:lnTo>
                    <a:lnTo>
                      <a:pt x="1543" y="1"/>
                    </a:lnTo>
                    <a:lnTo>
                      <a:pt x="1692" y="26"/>
                    </a:lnTo>
                    <a:lnTo>
                      <a:pt x="1841" y="51"/>
                    </a:lnTo>
                    <a:lnTo>
                      <a:pt x="1991" y="75"/>
                    </a:lnTo>
                    <a:lnTo>
                      <a:pt x="2115" y="125"/>
                    </a:lnTo>
                    <a:lnTo>
                      <a:pt x="2389" y="274"/>
                    </a:lnTo>
                    <a:lnTo>
                      <a:pt x="2612" y="448"/>
                    </a:lnTo>
                    <a:lnTo>
                      <a:pt x="2787" y="672"/>
                    </a:lnTo>
                    <a:lnTo>
                      <a:pt x="2936" y="946"/>
                    </a:lnTo>
                    <a:lnTo>
                      <a:pt x="2986" y="1070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35" name="Google Shape;91;p15">
                <a:extLst>
                  <a:ext uri="{FF2B5EF4-FFF2-40B4-BE49-F238E27FC236}">
                    <a16:creationId xmlns:a16="http://schemas.microsoft.com/office/drawing/2014/main" id="{ACBE8750-47F8-BA90-94A2-F2C988E94A2B}"/>
                  </a:ext>
                </a:extLst>
              </p:cNvPr>
              <p:cNvSpPr/>
              <p:nvPr/>
            </p:nvSpPr>
            <p:spPr>
              <a:xfrm>
                <a:off x="2443292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36" name="Google Shape;92;p15">
                <a:extLst>
                  <a:ext uri="{FF2B5EF4-FFF2-40B4-BE49-F238E27FC236}">
                    <a16:creationId xmlns:a16="http://schemas.microsoft.com/office/drawing/2014/main" id="{B40243DD-E622-5118-4F30-30E1E7835079}"/>
                  </a:ext>
                </a:extLst>
              </p:cNvPr>
              <p:cNvSpPr/>
              <p:nvPr/>
            </p:nvSpPr>
            <p:spPr>
              <a:xfrm>
                <a:off x="2503289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1" y="1"/>
                    </a:moveTo>
                    <a:lnTo>
                      <a:pt x="1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37" name="Google Shape;93;p15">
                <a:extLst>
                  <a:ext uri="{FF2B5EF4-FFF2-40B4-BE49-F238E27FC236}">
                    <a16:creationId xmlns:a16="http://schemas.microsoft.com/office/drawing/2014/main" id="{9B421883-3815-EAA4-6741-F36AA3344096}"/>
                  </a:ext>
                </a:extLst>
              </p:cNvPr>
              <p:cNvSpPr/>
              <p:nvPr/>
            </p:nvSpPr>
            <p:spPr>
              <a:xfrm>
                <a:off x="2325340" y="1721671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1"/>
                    </a:moveTo>
                    <a:lnTo>
                      <a:pt x="1" y="457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38" name="Google Shape;94;p15">
                <a:extLst>
                  <a:ext uri="{FF2B5EF4-FFF2-40B4-BE49-F238E27FC236}">
                    <a16:creationId xmlns:a16="http://schemas.microsoft.com/office/drawing/2014/main" id="{F4FE4AAA-47CB-3928-003F-8DC0D75E2BF7}"/>
                  </a:ext>
                </a:extLst>
              </p:cNvPr>
              <p:cNvSpPr/>
              <p:nvPr/>
            </p:nvSpPr>
            <p:spPr>
              <a:xfrm>
                <a:off x="2371502" y="1458097"/>
                <a:ext cx="10783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523" h="4528" fill="none" extrusionOk="0">
                    <a:moveTo>
                      <a:pt x="0" y="4527"/>
                    </a:moveTo>
                    <a:lnTo>
                      <a:pt x="523" y="4179"/>
                    </a:lnTo>
                    <a:lnTo>
                      <a:pt x="523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39" name="Google Shape;95;p15">
                <a:extLst>
                  <a:ext uri="{FF2B5EF4-FFF2-40B4-BE49-F238E27FC236}">
                    <a16:creationId xmlns:a16="http://schemas.microsoft.com/office/drawing/2014/main" id="{D24102CC-3DFA-F711-A779-B0C44A3E62CF}"/>
                  </a:ext>
                </a:extLst>
              </p:cNvPr>
              <p:cNvSpPr/>
              <p:nvPr/>
            </p:nvSpPr>
            <p:spPr>
              <a:xfrm>
                <a:off x="2412016" y="165860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3060" y="1543"/>
                    </a:move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35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4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45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74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5" y="946"/>
                    </a:lnTo>
                    <a:lnTo>
                      <a:pt x="274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45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92" y="26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4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35" y="1219"/>
                    </a:lnTo>
                    <a:lnTo>
                      <a:pt x="3035" y="1394"/>
                    </a:lnTo>
                    <a:lnTo>
                      <a:pt x="3060" y="1543"/>
                    </a:lnTo>
                    <a:lnTo>
                      <a:pt x="3060" y="1543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40" name="Google Shape;96;p15">
                <a:extLst>
                  <a:ext uri="{FF2B5EF4-FFF2-40B4-BE49-F238E27FC236}">
                    <a16:creationId xmlns:a16="http://schemas.microsoft.com/office/drawing/2014/main" id="{69B3DB02-1429-4A64-1D3F-8A53F345F481}"/>
                  </a:ext>
                </a:extLst>
              </p:cNvPr>
              <p:cNvSpPr/>
              <p:nvPr/>
            </p:nvSpPr>
            <p:spPr>
              <a:xfrm>
                <a:off x="2256622" y="199295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1" y="10347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41" name="Google Shape;97;p15">
                <a:extLst>
                  <a:ext uri="{FF2B5EF4-FFF2-40B4-BE49-F238E27FC236}">
                    <a16:creationId xmlns:a16="http://schemas.microsoft.com/office/drawing/2014/main" id="{1A77281B-7293-A41C-38D2-11EE784A2573}"/>
                  </a:ext>
                </a:extLst>
              </p:cNvPr>
              <p:cNvSpPr/>
              <p:nvPr/>
            </p:nvSpPr>
            <p:spPr>
              <a:xfrm>
                <a:off x="2443292" y="1721671"/>
                <a:ext cx="126674" cy="405670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6" fill="none" extrusionOk="0">
                    <a:moveTo>
                      <a:pt x="6144" y="19675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42" name="Google Shape;98;p15">
                <a:extLst>
                  <a:ext uri="{FF2B5EF4-FFF2-40B4-BE49-F238E27FC236}">
                    <a16:creationId xmlns:a16="http://schemas.microsoft.com/office/drawing/2014/main" id="{170BAE4A-56F0-CBAE-ECB3-A8F0E7FB269C}"/>
                  </a:ext>
                </a:extLst>
              </p:cNvPr>
              <p:cNvSpPr/>
              <p:nvPr/>
            </p:nvSpPr>
            <p:spPr>
              <a:xfrm>
                <a:off x="2325340" y="1784760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8804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43" name="Google Shape;99;p15">
                <a:extLst>
                  <a:ext uri="{FF2B5EF4-FFF2-40B4-BE49-F238E27FC236}">
                    <a16:creationId xmlns:a16="http://schemas.microsoft.com/office/drawing/2014/main" id="{9829E508-C658-F19E-22A6-26D444D715F7}"/>
                  </a:ext>
                </a:extLst>
              </p:cNvPr>
              <p:cNvSpPr/>
              <p:nvPr/>
            </p:nvSpPr>
            <p:spPr>
              <a:xfrm>
                <a:off x="2443292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44" name="Google Shape;100;p15">
                <a:extLst>
                  <a:ext uri="{FF2B5EF4-FFF2-40B4-BE49-F238E27FC236}">
                    <a16:creationId xmlns:a16="http://schemas.microsoft.com/office/drawing/2014/main" id="{EA3B7633-4973-1F50-523D-06AE38D5E94A}"/>
                  </a:ext>
                </a:extLst>
              </p:cNvPr>
              <p:cNvSpPr/>
              <p:nvPr/>
            </p:nvSpPr>
            <p:spPr>
              <a:xfrm>
                <a:off x="2443292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45" name="Google Shape;101;p15">
                <a:extLst>
                  <a:ext uri="{FF2B5EF4-FFF2-40B4-BE49-F238E27FC236}">
                    <a16:creationId xmlns:a16="http://schemas.microsoft.com/office/drawing/2014/main" id="{D72930F0-4218-5188-9DAF-8437293CF1AB}"/>
                  </a:ext>
                </a:extLst>
              </p:cNvPr>
              <p:cNvSpPr/>
              <p:nvPr/>
            </p:nvSpPr>
            <p:spPr>
              <a:xfrm>
                <a:off x="2523804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46" name="Google Shape;102;p15">
                <a:extLst>
                  <a:ext uri="{FF2B5EF4-FFF2-40B4-BE49-F238E27FC236}">
                    <a16:creationId xmlns:a16="http://schemas.microsoft.com/office/drawing/2014/main" id="{C859C62B-48C4-AA82-6B1D-BF8DA11B2550}"/>
                  </a:ext>
                </a:extLst>
              </p:cNvPr>
              <p:cNvSpPr/>
              <p:nvPr/>
            </p:nvSpPr>
            <p:spPr>
              <a:xfrm>
                <a:off x="2889950" y="1846283"/>
                <a:ext cx="63090" cy="62595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36" fill="none" extrusionOk="0">
                    <a:moveTo>
                      <a:pt x="3060" y="1518"/>
                    </a:moveTo>
                    <a:lnTo>
                      <a:pt x="3060" y="1518"/>
                    </a:lnTo>
                    <a:lnTo>
                      <a:pt x="3060" y="1667"/>
                    </a:lnTo>
                    <a:lnTo>
                      <a:pt x="3035" y="1817"/>
                    </a:lnTo>
                    <a:lnTo>
                      <a:pt x="2985" y="1966"/>
                    </a:lnTo>
                    <a:lnTo>
                      <a:pt x="2935" y="2115"/>
                    </a:lnTo>
                    <a:lnTo>
                      <a:pt x="2786" y="2364"/>
                    </a:lnTo>
                    <a:lnTo>
                      <a:pt x="2612" y="2588"/>
                    </a:lnTo>
                    <a:lnTo>
                      <a:pt x="2388" y="2787"/>
                    </a:lnTo>
                    <a:lnTo>
                      <a:pt x="2114" y="2911"/>
                    </a:lnTo>
                    <a:lnTo>
                      <a:pt x="1990" y="2986"/>
                    </a:lnTo>
                    <a:lnTo>
                      <a:pt x="1841" y="3011"/>
                    </a:lnTo>
                    <a:lnTo>
                      <a:pt x="1692" y="3035"/>
                    </a:lnTo>
                    <a:lnTo>
                      <a:pt x="1542" y="3035"/>
                    </a:lnTo>
                    <a:lnTo>
                      <a:pt x="1542" y="3035"/>
                    </a:lnTo>
                    <a:lnTo>
                      <a:pt x="1368" y="3035"/>
                    </a:lnTo>
                    <a:lnTo>
                      <a:pt x="1219" y="3011"/>
                    </a:lnTo>
                    <a:lnTo>
                      <a:pt x="1070" y="2986"/>
                    </a:lnTo>
                    <a:lnTo>
                      <a:pt x="945" y="2911"/>
                    </a:lnTo>
                    <a:lnTo>
                      <a:pt x="672" y="2787"/>
                    </a:lnTo>
                    <a:lnTo>
                      <a:pt x="448" y="2588"/>
                    </a:lnTo>
                    <a:lnTo>
                      <a:pt x="274" y="2364"/>
                    </a:lnTo>
                    <a:lnTo>
                      <a:pt x="125" y="2115"/>
                    </a:lnTo>
                    <a:lnTo>
                      <a:pt x="75" y="1966"/>
                    </a:lnTo>
                    <a:lnTo>
                      <a:pt x="25" y="1817"/>
                    </a:lnTo>
                    <a:lnTo>
                      <a:pt x="0" y="1667"/>
                    </a:lnTo>
                    <a:lnTo>
                      <a:pt x="0" y="1518"/>
                    </a:lnTo>
                    <a:lnTo>
                      <a:pt x="0" y="1518"/>
                    </a:lnTo>
                    <a:lnTo>
                      <a:pt x="0" y="1369"/>
                    </a:lnTo>
                    <a:lnTo>
                      <a:pt x="25" y="1220"/>
                    </a:lnTo>
                    <a:lnTo>
                      <a:pt x="75" y="1071"/>
                    </a:lnTo>
                    <a:lnTo>
                      <a:pt x="125" y="921"/>
                    </a:lnTo>
                    <a:lnTo>
                      <a:pt x="274" y="673"/>
                    </a:lnTo>
                    <a:lnTo>
                      <a:pt x="448" y="449"/>
                    </a:lnTo>
                    <a:lnTo>
                      <a:pt x="672" y="250"/>
                    </a:lnTo>
                    <a:lnTo>
                      <a:pt x="945" y="100"/>
                    </a:lnTo>
                    <a:lnTo>
                      <a:pt x="1070" y="51"/>
                    </a:lnTo>
                    <a:lnTo>
                      <a:pt x="1219" y="26"/>
                    </a:lnTo>
                    <a:lnTo>
                      <a:pt x="1368" y="1"/>
                    </a:lnTo>
                    <a:lnTo>
                      <a:pt x="1542" y="1"/>
                    </a:lnTo>
                    <a:lnTo>
                      <a:pt x="1542" y="1"/>
                    </a:lnTo>
                    <a:lnTo>
                      <a:pt x="1692" y="1"/>
                    </a:lnTo>
                    <a:lnTo>
                      <a:pt x="1841" y="26"/>
                    </a:lnTo>
                    <a:lnTo>
                      <a:pt x="1990" y="51"/>
                    </a:lnTo>
                    <a:lnTo>
                      <a:pt x="2114" y="100"/>
                    </a:lnTo>
                    <a:lnTo>
                      <a:pt x="2388" y="250"/>
                    </a:lnTo>
                    <a:lnTo>
                      <a:pt x="2612" y="449"/>
                    </a:lnTo>
                    <a:lnTo>
                      <a:pt x="2786" y="673"/>
                    </a:lnTo>
                    <a:lnTo>
                      <a:pt x="2935" y="921"/>
                    </a:lnTo>
                    <a:lnTo>
                      <a:pt x="2985" y="1071"/>
                    </a:lnTo>
                    <a:lnTo>
                      <a:pt x="3035" y="1220"/>
                    </a:lnTo>
                    <a:lnTo>
                      <a:pt x="3060" y="1369"/>
                    </a:lnTo>
                    <a:lnTo>
                      <a:pt x="3060" y="1518"/>
                    </a:lnTo>
                    <a:lnTo>
                      <a:pt x="3060" y="1518"/>
                    </a:lnTo>
                    <a:close/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47" name="Google Shape;103;p15">
                <a:extLst>
                  <a:ext uri="{FF2B5EF4-FFF2-40B4-BE49-F238E27FC236}">
                    <a16:creationId xmlns:a16="http://schemas.microsoft.com/office/drawing/2014/main" id="{A86DDAFE-E15B-16CB-A300-7DDF0F071310}"/>
                  </a:ext>
                </a:extLst>
              </p:cNvPr>
              <p:cNvSpPr/>
              <p:nvPr/>
            </p:nvSpPr>
            <p:spPr>
              <a:xfrm>
                <a:off x="2714062" y="1658602"/>
                <a:ext cx="62574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0" fill="none" extrusionOk="0">
                    <a:moveTo>
                      <a:pt x="3034" y="1543"/>
                    </a:moveTo>
                    <a:lnTo>
                      <a:pt x="3034" y="1543"/>
                    </a:lnTo>
                    <a:lnTo>
                      <a:pt x="3034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63" y="2811"/>
                    </a:lnTo>
                    <a:lnTo>
                      <a:pt x="2114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6" y="3060"/>
                    </a:lnTo>
                    <a:lnTo>
                      <a:pt x="1517" y="3060"/>
                    </a:lnTo>
                    <a:lnTo>
                      <a:pt x="1517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0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4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94"/>
                    </a:lnTo>
                    <a:lnTo>
                      <a:pt x="25" y="1219"/>
                    </a:lnTo>
                    <a:lnTo>
                      <a:pt x="75" y="1095"/>
                    </a:lnTo>
                    <a:lnTo>
                      <a:pt x="124" y="946"/>
                    </a:lnTo>
                    <a:lnTo>
                      <a:pt x="249" y="697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0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7" y="1"/>
                    </a:lnTo>
                    <a:lnTo>
                      <a:pt x="1517" y="1"/>
                    </a:lnTo>
                    <a:lnTo>
                      <a:pt x="1666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4" y="125"/>
                    </a:lnTo>
                    <a:lnTo>
                      <a:pt x="2363" y="274"/>
                    </a:lnTo>
                    <a:lnTo>
                      <a:pt x="2612" y="448"/>
                    </a:lnTo>
                    <a:lnTo>
                      <a:pt x="2786" y="697"/>
                    </a:lnTo>
                    <a:lnTo>
                      <a:pt x="2935" y="946"/>
                    </a:lnTo>
                    <a:lnTo>
                      <a:pt x="2985" y="1095"/>
                    </a:lnTo>
                    <a:lnTo>
                      <a:pt x="3010" y="1219"/>
                    </a:lnTo>
                    <a:lnTo>
                      <a:pt x="3034" y="1394"/>
                    </a:lnTo>
                    <a:lnTo>
                      <a:pt x="3034" y="1543"/>
                    </a:lnTo>
                    <a:lnTo>
                      <a:pt x="3034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48" name="Google Shape;104;p15">
                <a:extLst>
                  <a:ext uri="{FF2B5EF4-FFF2-40B4-BE49-F238E27FC236}">
                    <a16:creationId xmlns:a16="http://schemas.microsoft.com/office/drawing/2014/main" id="{1DE9D737-081E-7C64-6168-76F0071D8F5F}"/>
                  </a:ext>
                </a:extLst>
              </p:cNvPr>
              <p:cNvSpPr/>
              <p:nvPr/>
            </p:nvSpPr>
            <p:spPr>
              <a:xfrm>
                <a:off x="2745339" y="1469890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0" y="1"/>
                    </a:moveTo>
                    <a:lnTo>
                      <a:pt x="0" y="644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49" name="Google Shape;105;p15">
                <a:extLst>
                  <a:ext uri="{FF2B5EF4-FFF2-40B4-BE49-F238E27FC236}">
                    <a16:creationId xmlns:a16="http://schemas.microsoft.com/office/drawing/2014/main" id="{A77A5E49-4DA8-1828-9444-E2C3CD93EA7D}"/>
                  </a:ext>
                </a:extLst>
              </p:cNvPr>
              <p:cNvSpPr/>
              <p:nvPr/>
            </p:nvSpPr>
            <p:spPr>
              <a:xfrm>
                <a:off x="2804820" y="1469890"/>
                <a:ext cx="20535" cy="320520"/>
              </a:xfrm>
              <a:custGeom>
                <a:avLst/>
                <a:gdLst/>
                <a:ahLst/>
                <a:cxnLst/>
                <a:rect l="l" t="t" r="r" b="b"/>
                <a:pathLst>
                  <a:path w="996" h="15546" fill="none" extrusionOk="0">
                    <a:moveTo>
                      <a:pt x="0" y="1"/>
                    </a:moveTo>
                    <a:lnTo>
                      <a:pt x="0" y="6443"/>
                    </a:lnTo>
                    <a:lnTo>
                      <a:pt x="995" y="7189"/>
                    </a:lnTo>
                    <a:lnTo>
                      <a:pt x="995" y="15546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50" name="Google Shape;106;p15">
                <a:extLst>
                  <a:ext uri="{FF2B5EF4-FFF2-40B4-BE49-F238E27FC236}">
                    <a16:creationId xmlns:a16="http://schemas.microsoft.com/office/drawing/2014/main" id="{0A4E6139-F909-670E-22BC-B7D3F8F616A0}"/>
                  </a:ext>
                </a:extLst>
              </p:cNvPr>
              <p:cNvSpPr/>
              <p:nvPr/>
            </p:nvSpPr>
            <p:spPr>
              <a:xfrm>
                <a:off x="2745339" y="1721671"/>
                <a:ext cx="126674" cy="43436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21068" fill="none" extrusionOk="0">
                    <a:moveTo>
                      <a:pt x="6144" y="21068"/>
                    </a:moveTo>
                    <a:lnTo>
                      <a:pt x="6144" y="11194"/>
                    </a:lnTo>
                    <a:lnTo>
                      <a:pt x="0" y="8060"/>
                    </a:lnTo>
                    <a:lnTo>
                      <a:pt x="0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51" name="Google Shape;107;p15">
                <a:extLst>
                  <a:ext uri="{FF2B5EF4-FFF2-40B4-BE49-F238E27FC236}">
                    <a16:creationId xmlns:a16="http://schemas.microsoft.com/office/drawing/2014/main" id="{F6958995-56CD-236A-88DB-32C6BACFEB2F}"/>
                  </a:ext>
                </a:extLst>
              </p:cNvPr>
              <p:cNvSpPr/>
              <p:nvPr/>
            </p:nvSpPr>
            <p:spPr>
              <a:xfrm>
                <a:off x="2623799" y="172886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0"/>
                    </a:moveTo>
                    <a:lnTo>
                      <a:pt x="0" y="457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52" name="Google Shape;108;p15">
                <a:extLst>
                  <a:ext uri="{FF2B5EF4-FFF2-40B4-BE49-F238E27FC236}">
                    <a16:creationId xmlns:a16="http://schemas.microsoft.com/office/drawing/2014/main" id="{00C3315C-83F5-94A8-74C8-988348ACD3F2}"/>
                  </a:ext>
                </a:extLst>
              </p:cNvPr>
              <p:cNvSpPr/>
              <p:nvPr/>
            </p:nvSpPr>
            <p:spPr>
              <a:xfrm>
                <a:off x="2627386" y="1784760"/>
                <a:ext cx="46183" cy="335385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6267" fill="none" extrusionOk="0">
                    <a:moveTo>
                      <a:pt x="2239" y="0"/>
                    </a:moveTo>
                    <a:lnTo>
                      <a:pt x="2239" y="9850"/>
                    </a:lnTo>
                    <a:lnTo>
                      <a:pt x="1" y="11292"/>
                    </a:lnTo>
                    <a:lnTo>
                      <a:pt x="1" y="16267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53" name="Google Shape;109;p15">
                <a:extLst>
                  <a:ext uri="{FF2B5EF4-FFF2-40B4-BE49-F238E27FC236}">
                    <a16:creationId xmlns:a16="http://schemas.microsoft.com/office/drawing/2014/main" id="{6FB108D8-D77B-F2B2-E925-25491F479C20}"/>
                  </a:ext>
                </a:extLst>
              </p:cNvPr>
              <p:cNvSpPr/>
              <p:nvPr/>
            </p:nvSpPr>
            <p:spPr>
              <a:xfrm>
                <a:off x="2745339" y="2074498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0" y="2562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54" name="Google Shape;110;p15">
                <a:extLst>
                  <a:ext uri="{FF2B5EF4-FFF2-40B4-BE49-F238E27FC236}">
                    <a16:creationId xmlns:a16="http://schemas.microsoft.com/office/drawing/2014/main" id="{B2D4003B-AF9B-D2FE-E9FB-08F10DF626EE}"/>
                  </a:ext>
                </a:extLst>
              </p:cNvPr>
              <p:cNvSpPr/>
              <p:nvPr/>
            </p:nvSpPr>
            <p:spPr>
              <a:xfrm>
                <a:off x="2745339" y="193809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0" y="4179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55" name="Google Shape;111;p15">
                <a:extLst>
                  <a:ext uri="{FF2B5EF4-FFF2-40B4-BE49-F238E27FC236}">
                    <a16:creationId xmlns:a16="http://schemas.microsoft.com/office/drawing/2014/main" id="{CE18E381-559A-4E10-7CE9-D939E9F3EEF8}"/>
                  </a:ext>
                </a:extLst>
              </p:cNvPr>
              <p:cNvSpPr/>
              <p:nvPr/>
            </p:nvSpPr>
            <p:spPr>
              <a:xfrm>
                <a:off x="2673549" y="1458097"/>
                <a:ext cx="10268" cy="93356"/>
              </a:xfrm>
              <a:custGeom>
                <a:avLst/>
                <a:gdLst/>
                <a:ahLst/>
                <a:cxnLst/>
                <a:rect l="l" t="t" r="r" b="b"/>
                <a:pathLst>
                  <a:path w="498" h="4528" fill="none" extrusionOk="0">
                    <a:moveTo>
                      <a:pt x="0" y="4527"/>
                    </a:moveTo>
                    <a:lnTo>
                      <a:pt x="498" y="4179"/>
                    </a:lnTo>
                    <a:lnTo>
                      <a:pt x="498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56" name="Google Shape;112;p15">
                <a:extLst>
                  <a:ext uri="{FF2B5EF4-FFF2-40B4-BE49-F238E27FC236}">
                    <a16:creationId xmlns:a16="http://schemas.microsoft.com/office/drawing/2014/main" id="{DAFD8678-F9B2-D012-C3B2-17F03F4F4AF5}"/>
                  </a:ext>
                </a:extLst>
              </p:cNvPr>
              <p:cNvSpPr/>
              <p:nvPr/>
            </p:nvSpPr>
            <p:spPr>
              <a:xfrm>
                <a:off x="2825335" y="1846283"/>
                <a:ext cx="21" cy="31318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9" fill="none" extrusionOk="0">
                    <a:moveTo>
                      <a:pt x="0" y="1"/>
                    </a:moveTo>
                    <a:lnTo>
                      <a:pt x="0" y="1518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57" name="Google Shape;113;p15">
                <a:extLst>
                  <a:ext uri="{FF2B5EF4-FFF2-40B4-BE49-F238E27FC236}">
                    <a16:creationId xmlns:a16="http://schemas.microsoft.com/office/drawing/2014/main" id="{14BB06B6-5B69-E3C8-D456-E3F4D3768A6D}"/>
                  </a:ext>
                </a:extLst>
              </p:cNvPr>
              <p:cNvSpPr/>
              <p:nvPr/>
            </p:nvSpPr>
            <p:spPr>
              <a:xfrm>
                <a:off x="2563286" y="1469890"/>
                <a:ext cx="21" cy="52843"/>
              </a:xfrm>
              <a:custGeom>
                <a:avLst/>
                <a:gdLst/>
                <a:ahLst/>
                <a:cxnLst/>
                <a:rect l="l" t="t" r="r" b="b"/>
                <a:pathLst>
                  <a:path w="1" h="2563" fill="none" extrusionOk="0">
                    <a:moveTo>
                      <a:pt x="1" y="1"/>
                    </a:moveTo>
                    <a:lnTo>
                      <a:pt x="1" y="256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58" name="Google Shape;114;p15">
                <a:extLst>
                  <a:ext uri="{FF2B5EF4-FFF2-40B4-BE49-F238E27FC236}">
                    <a16:creationId xmlns:a16="http://schemas.microsoft.com/office/drawing/2014/main" id="{8F947AB1-AFD9-3474-DE36-7C60970877BE}"/>
                  </a:ext>
                </a:extLst>
              </p:cNvPr>
              <p:cNvSpPr/>
              <p:nvPr/>
            </p:nvSpPr>
            <p:spPr>
              <a:xfrm>
                <a:off x="2563286" y="1565782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1" y="1"/>
                    </a:moveTo>
                    <a:lnTo>
                      <a:pt x="2811" y="971"/>
                    </a:lnTo>
                    <a:lnTo>
                      <a:pt x="2811" y="4453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59" name="Google Shape;115;p15">
                <a:extLst>
                  <a:ext uri="{FF2B5EF4-FFF2-40B4-BE49-F238E27FC236}">
                    <a16:creationId xmlns:a16="http://schemas.microsoft.com/office/drawing/2014/main" id="{5282B7FC-D495-C064-4ADE-6F426BFD3B82}"/>
                  </a:ext>
                </a:extLst>
              </p:cNvPr>
              <p:cNvSpPr/>
              <p:nvPr/>
            </p:nvSpPr>
            <p:spPr>
              <a:xfrm>
                <a:off x="2569946" y="1553473"/>
                <a:ext cx="103624" cy="352848"/>
              </a:xfrm>
              <a:custGeom>
                <a:avLst/>
                <a:gdLst/>
                <a:ahLst/>
                <a:cxnLst/>
                <a:rect l="l" t="t" r="r" b="b"/>
                <a:pathLst>
                  <a:path w="5026" h="17114" fill="none" extrusionOk="0">
                    <a:moveTo>
                      <a:pt x="1" y="17113"/>
                    </a:moveTo>
                    <a:lnTo>
                      <a:pt x="1" y="10074"/>
                    </a:lnTo>
                    <a:lnTo>
                      <a:pt x="5025" y="6891"/>
                    </a:lnTo>
                    <a:lnTo>
                      <a:pt x="5025" y="1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60" name="Google Shape;116;p15">
                <a:extLst>
                  <a:ext uri="{FF2B5EF4-FFF2-40B4-BE49-F238E27FC236}">
                    <a16:creationId xmlns:a16="http://schemas.microsoft.com/office/drawing/2014/main" id="{7B880598-3E3C-18F5-2C86-4D7966B05BAE}"/>
                  </a:ext>
                </a:extLst>
              </p:cNvPr>
              <p:cNvSpPr/>
              <p:nvPr/>
            </p:nvSpPr>
            <p:spPr>
              <a:xfrm>
                <a:off x="2367399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61" name="Google Shape;117;p15">
                <a:extLst>
                  <a:ext uri="{FF2B5EF4-FFF2-40B4-BE49-F238E27FC236}">
                    <a16:creationId xmlns:a16="http://schemas.microsoft.com/office/drawing/2014/main" id="{3860EFEC-50A5-EC90-6960-F45C081CFCE7}"/>
                  </a:ext>
                </a:extLst>
              </p:cNvPr>
              <p:cNvSpPr/>
              <p:nvPr/>
            </p:nvSpPr>
            <p:spPr>
              <a:xfrm>
                <a:off x="2427912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62" name="Google Shape;118;p15">
                <a:extLst>
                  <a:ext uri="{FF2B5EF4-FFF2-40B4-BE49-F238E27FC236}">
                    <a16:creationId xmlns:a16="http://schemas.microsoft.com/office/drawing/2014/main" id="{103F1F82-F89D-E676-B9EB-6D598DA6D01A}"/>
                  </a:ext>
                </a:extLst>
              </p:cNvPr>
              <p:cNvSpPr/>
              <p:nvPr/>
            </p:nvSpPr>
            <p:spPr>
              <a:xfrm>
                <a:off x="2488424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63" name="Google Shape;119;p15">
                <a:extLst>
                  <a:ext uri="{FF2B5EF4-FFF2-40B4-BE49-F238E27FC236}">
                    <a16:creationId xmlns:a16="http://schemas.microsoft.com/office/drawing/2014/main" id="{65EDFE7E-C6A8-17DE-0BBA-D2FA42BBDC71}"/>
                  </a:ext>
                </a:extLst>
              </p:cNvPr>
              <p:cNvSpPr/>
              <p:nvPr/>
            </p:nvSpPr>
            <p:spPr>
              <a:xfrm>
                <a:off x="2548936" y="881693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18" y="2538"/>
                    </a:lnTo>
                    <a:lnTo>
                      <a:pt x="1418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64" name="Google Shape;120;p15">
                <a:extLst>
                  <a:ext uri="{FF2B5EF4-FFF2-40B4-BE49-F238E27FC236}">
                    <a16:creationId xmlns:a16="http://schemas.microsoft.com/office/drawing/2014/main" id="{01A43951-6E35-AC49-DA2E-0AE8F8397DFD}"/>
                  </a:ext>
                </a:extLst>
              </p:cNvPr>
              <p:cNvSpPr/>
              <p:nvPr/>
            </p:nvSpPr>
            <p:spPr>
              <a:xfrm>
                <a:off x="2608933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65" name="Google Shape;121;p15">
                <a:extLst>
                  <a:ext uri="{FF2B5EF4-FFF2-40B4-BE49-F238E27FC236}">
                    <a16:creationId xmlns:a16="http://schemas.microsoft.com/office/drawing/2014/main" id="{BA8D4E0A-E887-8030-E425-7658FAD7E715}"/>
                  </a:ext>
                </a:extLst>
              </p:cNvPr>
              <p:cNvSpPr/>
              <p:nvPr/>
            </p:nvSpPr>
            <p:spPr>
              <a:xfrm>
                <a:off x="2669446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66" name="Google Shape;122;p15">
                <a:extLst>
                  <a:ext uri="{FF2B5EF4-FFF2-40B4-BE49-F238E27FC236}">
                    <a16:creationId xmlns:a16="http://schemas.microsoft.com/office/drawing/2014/main" id="{9543D4FF-0282-20A8-CFEE-3C8C1654ABE2}"/>
                  </a:ext>
                </a:extLst>
              </p:cNvPr>
              <p:cNvSpPr/>
              <p:nvPr/>
            </p:nvSpPr>
            <p:spPr>
              <a:xfrm>
                <a:off x="2729958" y="881693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1"/>
                    </a:moveTo>
                    <a:lnTo>
                      <a:pt x="0" y="2538"/>
                    </a:lnTo>
                    <a:lnTo>
                      <a:pt x="1443" y="2538"/>
                    </a:lnTo>
                    <a:lnTo>
                      <a:pt x="144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67" name="Google Shape;123;p15">
                <a:extLst>
                  <a:ext uri="{FF2B5EF4-FFF2-40B4-BE49-F238E27FC236}">
                    <a16:creationId xmlns:a16="http://schemas.microsoft.com/office/drawing/2014/main" id="{0A69416C-03E4-7EDD-D9BB-743FD59CDFD9}"/>
                  </a:ext>
                </a:extLst>
              </p:cNvPr>
              <p:cNvSpPr/>
              <p:nvPr/>
            </p:nvSpPr>
            <p:spPr>
              <a:xfrm>
                <a:off x="2790450" y="881693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1"/>
                    </a:moveTo>
                    <a:lnTo>
                      <a:pt x="1" y="2538"/>
                    </a:lnTo>
                    <a:lnTo>
                      <a:pt x="1444" y="2538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68" name="Google Shape;124;p15">
                <a:extLst>
                  <a:ext uri="{FF2B5EF4-FFF2-40B4-BE49-F238E27FC236}">
                    <a16:creationId xmlns:a16="http://schemas.microsoft.com/office/drawing/2014/main" id="{097EE744-8304-DD85-904B-4882A56EBA9E}"/>
                  </a:ext>
                </a:extLst>
              </p:cNvPr>
              <p:cNvSpPr/>
              <p:nvPr/>
            </p:nvSpPr>
            <p:spPr>
              <a:xfrm>
                <a:off x="2367399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69" name="Google Shape;125;p15">
                <a:extLst>
                  <a:ext uri="{FF2B5EF4-FFF2-40B4-BE49-F238E27FC236}">
                    <a16:creationId xmlns:a16="http://schemas.microsoft.com/office/drawing/2014/main" id="{F388A189-E1F9-2E5A-0F00-415751353FAC}"/>
                  </a:ext>
                </a:extLst>
              </p:cNvPr>
              <p:cNvSpPr/>
              <p:nvPr/>
            </p:nvSpPr>
            <p:spPr>
              <a:xfrm>
                <a:off x="2427912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70" name="Google Shape;126;p15">
                <a:extLst>
                  <a:ext uri="{FF2B5EF4-FFF2-40B4-BE49-F238E27FC236}">
                    <a16:creationId xmlns:a16="http://schemas.microsoft.com/office/drawing/2014/main" id="{DF00E144-FAB1-A8DE-C595-636D08C80B08}"/>
                  </a:ext>
                </a:extLst>
              </p:cNvPr>
              <p:cNvSpPr/>
              <p:nvPr/>
            </p:nvSpPr>
            <p:spPr>
              <a:xfrm>
                <a:off x="2488424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71" name="Google Shape;127;p15">
                <a:extLst>
                  <a:ext uri="{FF2B5EF4-FFF2-40B4-BE49-F238E27FC236}">
                    <a16:creationId xmlns:a16="http://schemas.microsoft.com/office/drawing/2014/main" id="{2CBB68DA-18CC-380F-D5C1-0261832CECB6}"/>
                  </a:ext>
                </a:extLst>
              </p:cNvPr>
              <p:cNvSpPr/>
              <p:nvPr/>
            </p:nvSpPr>
            <p:spPr>
              <a:xfrm>
                <a:off x="2548936" y="1422717"/>
                <a:ext cx="29236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18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18" y="2537"/>
                    </a:lnTo>
                    <a:lnTo>
                      <a:pt x="1418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72" name="Google Shape;128;p15">
                <a:extLst>
                  <a:ext uri="{FF2B5EF4-FFF2-40B4-BE49-F238E27FC236}">
                    <a16:creationId xmlns:a16="http://schemas.microsoft.com/office/drawing/2014/main" id="{64C12261-06E4-FEF6-0872-E0C0953EA3D4}"/>
                  </a:ext>
                </a:extLst>
              </p:cNvPr>
              <p:cNvSpPr/>
              <p:nvPr/>
            </p:nvSpPr>
            <p:spPr>
              <a:xfrm>
                <a:off x="2608933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73" name="Google Shape;129;p15">
                <a:extLst>
                  <a:ext uri="{FF2B5EF4-FFF2-40B4-BE49-F238E27FC236}">
                    <a16:creationId xmlns:a16="http://schemas.microsoft.com/office/drawing/2014/main" id="{5A8E6C82-9764-0F63-05F4-70678DF830D0}"/>
                  </a:ext>
                </a:extLst>
              </p:cNvPr>
              <p:cNvSpPr/>
              <p:nvPr/>
            </p:nvSpPr>
            <p:spPr>
              <a:xfrm>
                <a:off x="2669446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74" name="Google Shape;130;p15">
                <a:extLst>
                  <a:ext uri="{FF2B5EF4-FFF2-40B4-BE49-F238E27FC236}">
                    <a16:creationId xmlns:a16="http://schemas.microsoft.com/office/drawing/2014/main" id="{65BC904C-F676-9795-885D-2BB54E2F18DB}"/>
                  </a:ext>
                </a:extLst>
              </p:cNvPr>
              <p:cNvSpPr/>
              <p:nvPr/>
            </p:nvSpPr>
            <p:spPr>
              <a:xfrm>
                <a:off x="2729958" y="1422717"/>
                <a:ext cx="2975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3" h="2538" extrusionOk="0">
                    <a:moveTo>
                      <a:pt x="0" y="0"/>
                    </a:moveTo>
                    <a:lnTo>
                      <a:pt x="0" y="2537"/>
                    </a:lnTo>
                    <a:lnTo>
                      <a:pt x="1443" y="2537"/>
                    </a:lnTo>
                    <a:lnTo>
                      <a:pt x="144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75" name="Google Shape;131;p15">
                <a:extLst>
                  <a:ext uri="{FF2B5EF4-FFF2-40B4-BE49-F238E27FC236}">
                    <a16:creationId xmlns:a16="http://schemas.microsoft.com/office/drawing/2014/main" id="{AA338DD7-A487-9AA0-DCB9-C43875232421}"/>
                  </a:ext>
                </a:extLst>
              </p:cNvPr>
              <p:cNvSpPr/>
              <p:nvPr/>
            </p:nvSpPr>
            <p:spPr>
              <a:xfrm>
                <a:off x="2790450" y="1422717"/>
                <a:ext cx="29772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2538" extrusionOk="0">
                    <a:moveTo>
                      <a:pt x="1" y="0"/>
                    </a:moveTo>
                    <a:lnTo>
                      <a:pt x="1" y="2537"/>
                    </a:lnTo>
                    <a:lnTo>
                      <a:pt x="1444" y="2537"/>
                    </a:lnTo>
                    <a:lnTo>
                      <a:pt x="1444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76" name="Google Shape;132;p15">
                <a:extLst>
                  <a:ext uri="{FF2B5EF4-FFF2-40B4-BE49-F238E27FC236}">
                    <a16:creationId xmlns:a16="http://schemas.microsoft.com/office/drawing/2014/main" id="{05046B1D-A348-7EAA-47BF-5585678C1C5A}"/>
                  </a:ext>
                </a:extLst>
              </p:cNvPr>
              <p:cNvSpPr/>
              <p:nvPr/>
            </p:nvSpPr>
            <p:spPr>
              <a:xfrm>
                <a:off x="2841746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0" y="1"/>
                    </a:moveTo>
                    <a:lnTo>
                      <a:pt x="0" y="1418"/>
                    </a:lnTo>
                    <a:lnTo>
                      <a:pt x="2512" y="1418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77" name="Google Shape;133;p15">
                <a:extLst>
                  <a:ext uri="{FF2B5EF4-FFF2-40B4-BE49-F238E27FC236}">
                    <a16:creationId xmlns:a16="http://schemas.microsoft.com/office/drawing/2014/main" id="{D4131BE7-9978-803D-8872-A9912F7AF483}"/>
                  </a:ext>
                </a:extLst>
              </p:cNvPr>
              <p:cNvSpPr/>
              <p:nvPr/>
            </p:nvSpPr>
            <p:spPr>
              <a:xfrm>
                <a:off x="2841746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78" name="Google Shape;134;p15">
                <a:extLst>
                  <a:ext uri="{FF2B5EF4-FFF2-40B4-BE49-F238E27FC236}">
                    <a16:creationId xmlns:a16="http://schemas.microsoft.com/office/drawing/2014/main" id="{9D4E3C71-7F1D-C5C2-82B1-3EF689C1A059}"/>
                  </a:ext>
                </a:extLst>
              </p:cNvPr>
              <p:cNvSpPr/>
              <p:nvPr/>
            </p:nvSpPr>
            <p:spPr>
              <a:xfrm>
                <a:off x="2841746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1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79" name="Google Shape;135;p15">
                <a:extLst>
                  <a:ext uri="{FF2B5EF4-FFF2-40B4-BE49-F238E27FC236}">
                    <a16:creationId xmlns:a16="http://schemas.microsoft.com/office/drawing/2014/main" id="{C88D4A7F-E723-B929-C83E-B39CFAC65FBD}"/>
                  </a:ext>
                </a:extLst>
              </p:cNvPr>
              <p:cNvSpPr/>
              <p:nvPr/>
            </p:nvSpPr>
            <p:spPr>
              <a:xfrm>
                <a:off x="2841746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80" name="Google Shape;136;p15">
                <a:extLst>
                  <a:ext uri="{FF2B5EF4-FFF2-40B4-BE49-F238E27FC236}">
                    <a16:creationId xmlns:a16="http://schemas.microsoft.com/office/drawing/2014/main" id="{5D476F4E-F2C2-6E3F-BF81-718C3EEC6215}"/>
                  </a:ext>
                </a:extLst>
              </p:cNvPr>
              <p:cNvSpPr/>
              <p:nvPr/>
            </p:nvSpPr>
            <p:spPr>
              <a:xfrm>
                <a:off x="2841746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81" name="Google Shape;137;p15">
                <a:extLst>
                  <a:ext uri="{FF2B5EF4-FFF2-40B4-BE49-F238E27FC236}">
                    <a16:creationId xmlns:a16="http://schemas.microsoft.com/office/drawing/2014/main" id="{6577220A-CA5E-322A-F335-9BE50F3080F4}"/>
                  </a:ext>
                </a:extLst>
              </p:cNvPr>
              <p:cNvSpPr/>
              <p:nvPr/>
            </p:nvSpPr>
            <p:spPr>
              <a:xfrm>
                <a:off x="2841746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82" name="Google Shape;138;p15">
                <a:extLst>
                  <a:ext uri="{FF2B5EF4-FFF2-40B4-BE49-F238E27FC236}">
                    <a16:creationId xmlns:a16="http://schemas.microsoft.com/office/drawing/2014/main" id="{9C51A200-C9C6-A100-919D-F2F044476553}"/>
                  </a:ext>
                </a:extLst>
              </p:cNvPr>
              <p:cNvSpPr/>
              <p:nvPr/>
            </p:nvSpPr>
            <p:spPr>
              <a:xfrm>
                <a:off x="2841746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83" name="Google Shape;139;p15">
                <a:extLst>
                  <a:ext uri="{FF2B5EF4-FFF2-40B4-BE49-F238E27FC236}">
                    <a16:creationId xmlns:a16="http://schemas.microsoft.com/office/drawing/2014/main" id="{22F66489-D757-297D-BDA7-966DAE6F4261}"/>
                  </a:ext>
                </a:extLst>
              </p:cNvPr>
              <p:cNvSpPr/>
              <p:nvPr/>
            </p:nvSpPr>
            <p:spPr>
              <a:xfrm>
                <a:off x="2841746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0" y="0"/>
                    </a:moveTo>
                    <a:lnTo>
                      <a:pt x="0" y="1443"/>
                    </a:lnTo>
                    <a:lnTo>
                      <a:pt x="2512" y="1443"/>
                    </a:lnTo>
                    <a:lnTo>
                      <a:pt x="2512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84" name="Google Shape;140;p15">
                <a:extLst>
                  <a:ext uri="{FF2B5EF4-FFF2-40B4-BE49-F238E27FC236}">
                    <a16:creationId xmlns:a16="http://schemas.microsoft.com/office/drawing/2014/main" id="{C26D87D4-A075-C634-EE68-1914DB4D6CB5}"/>
                  </a:ext>
                </a:extLst>
              </p:cNvPr>
              <p:cNvSpPr/>
              <p:nvPr/>
            </p:nvSpPr>
            <p:spPr>
              <a:xfrm>
                <a:off x="2294063" y="951958"/>
                <a:ext cx="51812" cy="29256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19" extrusionOk="0">
                    <a:moveTo>
                      <a:pt x="1" y="1"/>
                    </a:moveTo>
                    <a:lnTo>
                      <a:pt x="1" y="1418"/>
                    </a:lnTo>
                    <a:lnTo>
                      <a:pt x="2513" y="1418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85" name="Google Shape;141;p15">
                <a:extLst>
                  <a:ext uri="{FF2B5EF4-FFF2-40B4-BE49-F238E27FC236}">
                    <a16:creationId xmlns:a16="http://schemas.microsoft.com/office/drawing/2014/main" id="{364E2034-765F-88B9-23BE-B1BA9B44A359}"/>
                  </a:ext>
                </a:extLst>
              </p:cNvPr>
              <p:cNvSpPr/>
              <p:nvPr/>
            </p:nvSpPr>
            <p:spPr>
              <a:xfrm>
                <a:off x="2294063" y="1011955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86" name="Google Shape;142;p15">
                <a:extLst>
                  <a:ext uri="{FF2B5EF4-FFF2-40B4-BE49-F238E27FC236}">
                    <a16:creationId xmlns:a16="http://schemas.microsoft.com/office/drawing/2014/main" id="{775CFE3B-37C5-5AAB-0A1D-6700D1C071DC}"/>
                  </a:ext>
                </a:extLst>
              </p:cNvPr>
              <p:cNvSpPr/>
              <p:nvPr/>
            </p:nvSpPr>
            <p:spPr>
              <a:xfrm>
                <a:off x="2294063" y="1072467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1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1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87" name="Google Shape;143;p15">
                <a:extLst>
                  <a:ext uri="{FF2B5EF4-FFF2-40B4-BE49-F238E27FC236}">
                    <a16:creationId xmlns:a16="http://schemas.microsoft.com/office/drawing/2014/main" id="{5A744B14-5BA5-F39C-19BE-CF060C005021}"/>
                  </a:ext>
                </a:extLst>
              </p:cNvPr>
              <p:cNvSpPr/>
              <p:nvPr/>
            </p:nvSpPr>
            <p:spPr>
              <a:xfrm>
                <a:off x="2294063" y="1132979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88" name="Google Shape;144;p15">
                <a:extLst>
                  <a:ext uri="{FF2B5EF4-FFF2-40B4-BE49-F238E27FC236}">
                    <a16:creationId xmlns:a16="http://schemas.microsoft.com/office/drawing/2014/main" id="{2CA9CDF2-94FA-01A7-829F-0A42571C907F}"/>
                  </a:ext>
                </a:extLst>
              </p:cNvPr>
              <p:cNvSpPr/>
              <p:nvPr/>
            </p:nvSpPr>
            <p:spPr>
              <a:xfrm>
                <a:off x="2294063" y="1193492"/>
                <a:ext cx="51812" cy="29772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4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89" name="Google Shape;145;p15">
                <a:extLst>
                  <a:ext uri="{FF2B5EF4-FFF2-40B4-BE49-F238E27FC236}">
                    <a16:creationId xmlns:a16="http://schemas.microsoft.com/office/drawing/2014/main" id="{1433AF90-7FE9-DB6F-3D05-B1D28BD55ED3}"/>
                  </a:ext>
                </a:extLst>
              </p:cNvPr>
              <p:cNvSpPr/>
              <p:nvPr/>
            </p:nvSpPr>
            <p:spPr>
              <a:xfrm>
                <a:off x="2294063" y="1254004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90" name="Google Shape;146;p15">
                <a:extLst>
                  <a:ext uri="{FF2B5EF4-FFF2-40B4-BE49-F238E27FC236}">
                    <a16:creationId xmlns:a16="http://schemas.microsoft.com/office/drawing/2014/main" id="{81608CA0-4D38-7C8D-4A83-573FB81422DE}"/>
                  </a:ext>
                </a:extLst>
              </p:cNvPr>
              <p:cNvSpPr/>
              <p:nvPr/>
            </p:nvSpPr>
            <p:spPr>
              <a:xfrm>
                <a:off x="2294063" y="1314516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91" name="Google Shape;147;p15">
                <a:extLst>
                  <a:ext uri="{FF2B5EF4-FFF2-40B4-BE49-F238E27FC236}">
                    <a16:creationId xmlns:a16="http://schemas.microsoft.com/office/drawing/2014/main" id="{7BDCBF20-9D97-A9D2-0DEA-9D3F9BCD2CCD}"/>
                  </a:ext>
                </a:extLst>
              </p:cNvPr>
              <p:cNvSpPr/>
              <p:nvPr/>
            </p:nvSpPr>
            <p:spPr>
              <a:xfrm>
                <a:off x="2294063" y="1375029"/>
                <a:ext cx="51812" cy="29751"/>
              </a:xfrm>
              <a:custGeom>
                <a:avLst/>
                <a:gdLst/>
                <a:ahLst/>
                <a:cxnLst/>
                <a:rect l="l" t="t" r="r" b="b"/>
                <a:pathLst>
                  <a:path w="2513" h="1443" extrusionOk="0">
                    <a:moveTo>
                      <a:pt x="1" y="0"/>
                    </a:moveTo>
                    <a:lnTo>
                      <a:pt x="1" y="1443"/>
                    </a:lnTo>
                    <a:lnTo>
                      <a:pt x="2513" y="1443"/>
                    </a:lnTo>
                    <a:lnTo>
                      <a:pt x="2513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92" name="Google Shape;148;p15">
                <a:extLst>
                  <a:ext uri="{FF2B5EF4-FFF2-40B4-BE49-F238E27FC236}">
                    <a16:creationId xmlns:a16="http://schemas.microsoft.com/office/drawing/2014/main" id="{97BE1248-C7C4-9617-A97C-4DC963BF3F26}"/>
                  </a:ext>
                </a:extLst>
              </p:cNvPr>
              <p:cNvSpPr/>
              <p:nvPr/>
            </p:nvSpPr>
            <p:spPr>
              <a:xfrm>
                <a:off x="2341751" y="925815"/>
                <a:ext cx="504118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24450" y="24474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8F8F8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93" name="Google Shape;149;p15">
                <a:extLst>
                  <a:ext uri="{FF2B5EF4-FFF2-40B4-BE49-F238E27FC236}">
                    <a16:creationId xmlns:a16="http://schemas.microsoft.com/office/drawing/2014/main" id="{DD639C4A-29E2-8130-207C-41FA3AAEF1DF}"/>
                  </a:ext>
                </a:extLst>
              </p:cNvPr>
              <p:cNvSpPr/>
              <p:nvPr/>
            </p:nvSpPr>
            <p:spPr>
              <a:xfrm>
                <a:off x="2376636" y="961194"/>
                <a:ext cx="434349" cy="433854"/>
              </a:xfrm>
              <a:custGeom>
                <a:avLst/>
                <a:gdLst/>
                <a:ahLst/>
                <a:cxnLst/>
                <a:rect l="l" t="t" r="r" b="b"/>
                <a:pathLst>
                  <a:path w="21067" h="21043" extrusionOk="0">
                    <a:moveTo>
                      <a:pt x="3084" y="0"/>
                    </a:moveTo>
                    <a:lnTo>
                      <a:pt x="0" y="3234"/>
                    </a:lnTo>
                    <a:lnTo>
                      <a:pt x="0" y="21042"/>
                    </a:lnTo>
                    <a:lnTo>
                      <a:pt x="21067" y="21042"/>
                    </a:lnTo>
                    <a:lnTo>
                      <a:pt x="2106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94" name="Google Shape;150;p15">
                <a:extLst>
                  <a:ext uri="{FF2B5EF4-FFF2-40B4-BE49-F238E27FC236}">
                    <a16:creationId xmlns:a16="http://schemas.microsoft.com/office/drawing/2014/main" id="{1FC31FA4-3897-20CD-3E6F-64D770062C1F}"/>
                  </a:ext>
                </a:extLst>
              </p:cNvPr>
              <p:cNvSpPr/>
              <p:nvPr/>
            </p:nvSpPr>
            <p:spPr>
              <a:xfrm>
                <a:off x="2341751" y="1395028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692" y="0"/>
                    </a:moveTo>
                    <a:lnTo>
                      <a:pt x="1" y="1716"/>
                    </a:lnTo>
                    <a:lnTo>
                      <a:pt x="24450" y="1716"/>
                    </a:lnTo>
                    <a:lnTo>
                      <a:pt x="22759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95" name="Google Shape;151;p15">
                <a:extLst>
                  <a:ext uri="{FF2B5EF4-FFF2-40B4-BE49-F238E27FC236}">
                    <a16:creationId xmlns:a16="http://schemas.microsoft.com/office/drawing/2014/main" id="{39BE4E4D-3307-D756-5330-BF0F4877EE57}"/>
                  </a:ext>
                </a:extLst>
              </p:cNvPr>
              <p:cNvSpPr/>
              <p:nvPr/>
            </p:nvSpPr>
            <p:spPr>
              <a:xfrm>
                <a:off x="2341751" y="925815"/>
                <a:ext cx="504118" cy="35400"/>
              </a:xfrm>
              <a:custGeom>
                <a:avLst/>
                <a:gdLst/>
                <a:ahLst/>
                <a:cxnLst/>
                <a:rect l="l" t="t" r="r" b="b"/>
                <a:pathLst>
                  <a:path w="24451" h="1717" extrusionOk="0">
                    <a:moveTo>
                      <a:pt x="1" y="0"/>
                    </a:moveTo>
                    <a:lnTo>
                      <a:pt x="1692" y="1716"/>
                    </a:lnTo>
                    <a:lnTo>
                      <a:pt x="22759" y="1716"/>
                    </a:lnTo>
                    <a:lnTo>
                      <a:pt x="24450" y="0"/>
                    </a:lnTo>
                    <a:close/>
                  </a:path>
                </a:pathLst>
              </a:custGeom>
              <a:solidFill>
                <a:srgbClr val="A6A6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96" name="Google Shape;152;p15">
                <a:extLst>
                  <a:ext uri="{FF2B5EF4-FFF2-40B4-BE49-F238E27FC236}">
                    <a16:creationId xmlns:a16="http://schemas.microsoft.com/office/drawing/2014/main" id="{85B91DC7-58E9-2888-D1BA-E1AAC52C60B4}"/>
                  </a:ext>
                </a:extLst>
              </p:cNvPr>
              <p:cNvSpPr/>
              <p:nvPr/>
            </p:nvSpPr>
            <p:spPr>
              <a:xfrm>
                <a:off x="2341751" y="925815"/>
                <a:ext cx="34905" cy="504613"/>
              </a:xfrm>
              <a:custGeom>
                <a:avLst/>
                <a:gdLst/>
                <a:ahLst/>
                <a:cxnLst/>
                <a:rect l="l" t="t" r="r" b="b"/>
                <a:pathLst>
                  <a:path w="1693" h="24475" extrusionOk="0">
                    <a:moveTo>
                      <a:pt x="1" y="0"/>
                    </a:moveTo>
                    <a:lnTo>
                      <a:pt x="1" y="24474"/>
                    </a:lnTo>
                    <a:lnTo>
                      <a:pt x="1692" y="22758"/>
                    </a:lnTo>
                    <a:lnTo>
                      <a:pt x="1692" y="171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9797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97" name="Google Shape;153;p15">
                <a:extLst>
                  <a:ext uri="{FF2B5EF4-FFF2-40B4-BE49-F238E27FC236}">
                    <a16:creationId xmlns:a16="http://schemas.microsoft.com/office/drawing/2014/main" id="{B0E2F30C-6D1F-B551-9DCD-5F1AFA860377}"/>
                  </a:ext>
                </a:extLst>
              </p:cNvPr>
              <p:cNvSpPr/>
              <p:nvPr/>
            </p:nvSpPr>
            <p:spPr>
              <a:xfrm>
                <a:off x="2427912" y="1128361"/>
                <a:ext cx="97954" cy="114386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5548" extrusionOk="0">
                    <a:moveTo>
                      <a:pt x="2537" y="1"/>
                    </a:moveTo>
                    <a:lnTo>
                      <a:pt x="2264" y="50"/>
                    </a:lnTo>
                    <a:lnTo>
                      <a:pt x="1965" y="100"/>
                    </a:lnTo>
                    <a:lnTo>
                      <a:pt x="1716" y="175"/>
                    </a:lnTo>
                    <a:lnTo>
                      <a:pt x="1443" y="299"/>
                    </a:lnTo>
                    <a:lnTo>
                      <a:pt x="1219" y="423"/>
                    </a:lnTo>
                    <a:lnTo>
                      <a:pt x="995" y="573"/>
                    </a:lnTo>
                    <a:lnTo>
                      <a:pt x="796" y="747"/>
                    </a:lnTo>
                    <a:lnTo>
                      <a:pt x="622" y="921"/>
                    </a:lnTo>
                    <a:lnTo>
                      <a:pt x="473" y="1145"/>
                    </a:lnTo>
                    <a:lnTo>
                      <a:pt x="324" y="1369"/>
                    </a:lnTo>
                    <a:lnTo>
                      <a:pt x="199" y="1617"/>
                    </a:lnTo>
                    <a:lnTo>
                      <a:pt x="125" y="1891"/>
                    </a:lnTo>
                    <a:lnTo>
                      <a:pt x="50" y="2165"/>
                    </a:lnTo>
                    <a:lnTo>
                      <a:pt x="0" y="2463"/>
                    </a:lnTo>
                    <a:lnTo>
                      <a:pt x="0" y="2761"/>
                    </a:lnTo>
                    <a:lnTo>
                      <a:pt x="0" y="3085"/>
                    </a:lnTo>
                    <a:lnTo>
                      <a:pt x="50" y="3383"/>
                    </a:lnTo>
                    <a:lnTo>
                      <a:pt x="125" y="3657"/>
                    </a:lnTo>
                    <a:lnTo>
                      <a:pt x="199" y="3930"/>
                    </a:lnTo>
                    <a:lnTo>
                      <a:pt x="324" y="4179"/>
                    </a:lnTo>
                    <a:lnTo>
                      <a:pt x="473" y="4403"/>
                    </a:lnTo>
                    <a:lnTo>
                      <a:pt x="622" y="4602"/>
                    </a:lnTo>
                    <a:lnTo>
                      <a:pt x="796" y="4801"/>
                    </a:lnTo>
                    <a:lnTo>
                      <a:pt x="995" y="4975"/>
                    </a:lnTo>
                    <a:lnTo>
                      <a:pt x="1219" y="5124"/>
                    </a:lnTo>
                    <a:lnTo>
                      <a:pt x="1443" y="5249"/>
                    </a:lnTo>
                    <a:lnTo>
                      <a:pt x="1716" y="5348"/>
                    </a:lnTo>
                    <a:lnTo>
                      <a:pt x="1965" y="5448"/>
                    </a:lnTo>
                    <a:lnTo>
                      <a:pt x="2264" y="5497"/>
                    </a:lnTo>
                    <a:lnTo>
                      <a:pt x="2537" y="5547"/>
                    </a:lnTo>
                    <a:lnTo>
                      <a:pt x="3109" y="5547"/>
                    </a:lnTo>
                    <a:lnTo>
                      <a:pt x="3383" y="5497"/>
                    </a:lnTo>
                    <a:lnTo>
                      <a:pt x="3657" y="5423"/>
                    </a:lnTo>
                    <a:lnTo>
                      <a:pt x="3905" y="5323"/>
                    </a:lnTo>
                    <a:lnTo>
                      <a:pt x="4154" y="5199"/>
                    </a:lnTo>
                    <a:lnTo>
                      <a:pt x="4378" y="5050"/>
                    </a:lnTo>
                    <a:lnTo>
                      <a:pt x="4577" y="4851"/>
                    </a:lnTo>
                    <a:lnTo>
                      <a:pt x="4751" y="4627"/>
                    </a:lnTo>
                    <a:lnTo>
                      <a:pt x="3781" y="3906"/>
                    </a:lnTo>
                    <a:lnTo>
                      <a:pt x="3706" y="4030"/>
                    </a:lnTo>
                    <a:lnTo>
                      <a:pt x="3582" y="4154"/>
                    </a:lnTo>
                    <a:lnTo>
                      <a:pt x="3458" y="4254"/>
                    </a:lnTo>
                    <a:lnTo>
                      <a:pt x="3333" y="4328"/>
                    </a:lnTo>
                    <a:lnTo>
                      <a:pt x="3184" y="4403"/>
                    </a:lnTo>
                    <a:lnTo>
                      <a:pt x="3035" y="4428"/>
                    </a:lnTo>
                    <a:lnTo>
                      <a:pt x="2861" y="4478"/>
                    </a:lnTo>
                    <a:lnTo>
                      <a:pt x="2537" y="4478"/>
                    </a:lnTo>
                    <a:lnTo>
                      <a:pt x="2388" y="4453"/>
                    </a:lnTo>
                    <a:lnTo>
                      <a:pt x="2239" y="4403"/>
                    </a:lnTo>
                    <a:lnTo>
                      <a:pt x="2114" y="4353"/>
                    </a:lnTo>
                    <a:lnTo>
                      <a:pt x="1990" y="4279"/>
                    </a:lnTo>
                    <a:lnTo>
                      <a:pt x="1866" y="4204"/>
                    </a:lnTo>
                    <a:lnTo>
                      <a:pt x="1741" y="4105"/>
                    </a:lnTo>
                    <a:lnTo>
                      <a:pt x="1642" y="3980"/>
                    </a:lnTo>
                    <a:lnTo>
                      <a:pt x="1468" y="3756"/>
                    </a:lnTo>
                    <a:lnTo>
                      <a:pt x="1319" y="3458"/>
                    </a:lnTo>
                    <a:lnTo>
                      <a:pt x="1269" y="3284"/>
                    </a:lnTo>
                    <a:lnTo>
                      <a:pt x="1244" y="3135"/>
                    </a:lnTo>
                    <a:lnTo>
                      <a:pt x="1219" y="2960"/>
                    </a:lnTo>
                    <a:lnTo>
                      <a:pt x="1194" y="2761"/>
                    </a:lnTo>
                    <a:lnTo>
                      <a:pt x="1219" y="2587"/>
                    </a:lnTo>
                    <a:lnTo>
                      <a:pt x="1244" y="2413"/>
                    </a:lnTo>
                    <a:lnTo>
                      <a:pt x="1269" y="2239"/>
                    </a:lnTo>
                    <a:lnTo>
                      <a:pt x="1319" y="2090"/>
                    </a:lnTo>
                    <a:lnTo>
                      <a:pt x="1468" y="1791"/>
                    </a:lnTo>
                    <a:lnTo>
                      <a:pt x="1542" y="1667"/>
                    </a:lnTo>
                    <a:lnTo>
                      <a:pt x="1642" y="1543"/>
                    </a:lnTo>
                    <a:lnTo>
                      <a:pt x="1741" y="1443"/>
                    </a:lnTo>
                    <a:lnTo>
                      <a:pt x="1866" y="1344"/>
                    </a:lnTo>
                    <a:lnTo>
                      <a:pt x="1990" y="1269"/>
                    </a:lnTo>
                    <a:lnTo>
                      <a:pt x="2139" y="1194"/>
                    </a:lnTo>
                    <a:lnTo>
                      <a:pt x="2264" y="1145"/>
                    </a:lnTo>
                    <a:lnTo>
                      <a:pt x="2413" y="1095"/>
                    </a:lnTo>
                    <a:lnTo>
                      <a:pt x="2562" y="1070"/>
                    </a:lnTo>
                    <a:lnTo>
                      <a:pt x="2736" y="1070"/>
                    </a:lnTo>
                    <a:lnTo>
                      <a:pt x="3035" y="1095"/>
                    </a:lnTo>
                    <a:lnTo>
                      <a:pt x="3184" y="1120"/>
                    </a:lnTo>
                    <a:lnTo>
                      <a:pt x="3308" y="1170"/>
                    </a:lnTo>
                    <a:lnTo>
                      <a:pt x="3433" y="1244"/>
                    </a:lnTo>
                    <a:lnTo>
                      <a:pt x="3557" y="1319"/>
                    </a:lnTo>
                    <a:lnTo>
                      <a:pt x="3657" y="1393"/>
                    </a:lnTo>
                    <a:lnTo>
                      <a:pt x="3731" y="1493"/>
                    </a:lnTo>
                    <a:lnTo>
                      <a:pt x="4627" y="772"/>
                    </a:lnTo>
                    <a:lnTo>
                      <a:pt x="4452" y="573"/>
                    </a:lnTo>
                    <a:lnTo>
                      <a:pt x="4253" y="399"/>
                    </a:lnTo>
                    <a:lnTo>
                      <a:pt x="4030" y="274"/>
                    </a:lnTo>
                    <a:lnTo>
                      <a:pt x="3806" y="150"/>
                    </a:lnTo>
                    <a:lnTo>
                      <a:pt x="3557" y="75"/>
                    </a:lnTo>
                    <a:lnTo>
                      <a:pt x="3308" y="25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98" name="Google Shape;154;p15">
                <a:extLst>
                  <a:ext uri="{FF2B5EF4-FFF2-40B4-BE49-F238E27FC236}">
                    <a16:creationId xmlns:a16="http://schemas.microsoft.com/office/drawing/2014/main" id="{E5598AA4-ED4A-47F1-2A93-5C1C28B3DF98}"/>
                  </a:ext>
                </a:extLst>
              </p:cNvPr>
              <p:cNvSpPr/>
              <p:nvPr/>
            </p:nvSpPr>
            <p:spPr>
              <a:xfrm>
                <a:off x="2543287" y="1130918"/>
                <a:ext cx="81563" cy="109252"/>
              </a:xfrm>
              <a:custGeom>
                <a:avLst/>
                <a:gdLst/>
                <a:ahLst/>
                <a:cxnLst/>
                <a:rect l="l" t="t" r="r" b="b"/>
                <a:pathLst>
                  <a:path w="3956" h="5299" extrusionOk="0">
                    <a:moveTo>
                      <a:pt x="2090" y="996"/>
                    </a:moveTo>
                    <a:lnTo>
                      <a:pt x="2264" y="1046"/>
                    </a:lnTo>
                    <a:lnTo>
                      <a:pt x="2413" y="1095"/>
                    </a:lnTo>
                    <a:lnTo>
                      <a:pt x="2562" y="1170"/>
                    </a:lnTo>
                    <a:lnTo>
                      <a:pt x="2662" y="1294"/>
                    </a:lnTo>
                    <a:lnTo>
                      <a:pt x="2736" y="1419"/>
                    </a:lnTo>
                    <a:lnTo>
                      <a:pt x="2761" y="1618"/>
                    </a:lnTo>
                    <a:lnTo>
                      <a:pt x="2736" y="1767"/>
                    </a:lnTo>
                    <a:lnTo>
                      <a:pt x="2687" y="1916"/>
                    </a:lnTo>
                    <a:lnTo>
                      <a:pt x="2612" y="2016"/>
                    </a:lnTo>
                    <a:lnTo>
                      <a:pt x="2488" y="2115"/>
                    </a:lnTo>
                    <a:lnTo>
                      <a:pt x="2363" y="2165"/>
                    </a:lnTo>
                    <a:lnTo>
                      <a:pt x="2239" y="2215"/>
                    </a:lnTo>
                    <a:lnTo>
                      <a:pt x="2090" y="2240"/>
                    </a:lnTo>
                    <a:lnTo>
                      <a:pt x="1145" y="2240"/>
                    </a:lnTo>
                    <a:lnTo>
                      <a:pt x="1145" y="996"/>
                    </a:lnTo>
                    <a:close/>
                    <a:moveTo>
                      <a:pt x="1" y="1"/>
                    </a:moveTo>
                    <a:lnTo>
                      <a:pt x="1" y="5299"/>
                    </a:lnTo>
                    <a:lnTo>
                      <a:pt x="1145" y="5299"/>
                    </a:lnTo>
                    <a:lnTo>
                      <a:pt x="1145" y="3234"/>
                    </a:lnTo>
                    <a:lnTo>
                      <a:pt x="2015" y="3234"/>
                    </a:lnTo>
                    <a:lnTo>
                      <a:pt x="2413" y="3210"/>
                    </a:lnTo>
                    <a:lnTo>
                      <a:pt x="2786" y="3160"/>
                    </a:lnTo>
                    <a:lnTo>
                      <a:pt x="2960" y="3110"/>
                    </a:lnTo>
                    <a:lnTo>
                      <a:pt x="3110" y="3035"/>
                    </a:lnTo>
                    <a:lnTo>
                      <a:pt x="3259" y="2961"/>
                    </a:lnTo>
                    <a:lnTo>
                      <a:pt x="3408" y="2886"/>
                    </a:lnTo>
                    <a:lnTo>
                      <a:pt x="3532" y="2787"/>
                    </a:lnTo>
                    <a:lnTo>
                      <a:pt x="3632" y="2662"/>
                    </a:lnTo>
                    <a:lnTo>
                      <a:pt x="3731" y="2538"/>
                    </a:lnTo>
                    <a:lnTo>
                      <a:pt x="3806" y="2389"/>
                    </a:lnTo>
                    <a:lnTo>
                      <a:pt x="3881" y="2215"/>
                    </a:lnTo>
                    <a:lnTo>
                      <a:pt x="3930" y="2041"/>
                    </a:lnTo>
                    <a:lnTo>
                      <a:pt x="3955" y="1842"/>
                    </a:lnTo>
                    <a:lnTo>
                      <a:pt x="3955" y="1618"/>
                    </a:lnTo>
                    <a:lnTo>
                      <a:pt x="3955" y="1394"/>
                    </a:lnTo>
                    <a:lnTo>
                      <a:pt x="3930" y="1170"/>
                    </a:lnTo>
                    <a:lnTo>
                      <a:pt x="3881" y="996"/>
                    </a:lnTo>
                    <a:lnTo>
                      <a:pt x="3806" y="822"/>
                    </a:lnTo>
                    <a:lnTo>
                      <a:pt x="3707" y="673"/>
                    </a:lnTo>
                    <a:lnTo>
                      <a:pt x="3607" y="548"/>
                    </a:lnTo>
                    <a:lnTo>
                      <a:pt x="3508" y="424"/>
                    </a:lnTo>
                    <a:lnTo>
                      <a:pt x="3383" y="324"/>
                    </a:lnTo>
                    <a:lnTo>
                      <a:pt x="3234" y="250"/>
                    </a:lnTo>
                    <a:lnTo>
                      <a:pt x="3085" y="175"/>
                    </a:lnTo>
                    <a:lnTo>
                      <a:pt x="2911" y="125"/>
                    </a:lnTo>
                    <a:lnTo>
                      <a:pt x="2736" y="76"/>
                    </a:lnTo>
                    <a:lnTo>
                      <a:pt x="2363" y="26"/>
                    </a:lnTo>
                    <a:lnTo>
                      <a:pt x="196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699" name="Google Shape;155;p15">
                <a:extLst>
                  <a:ext uri="{FF2B5EF4-FFF2-40B4-BE49-F238E27FC236}">
                    <a16:creationId xmlns:a16="http://schemas.microsoft.com/office/drawing/2014/main" id="{5E7A4FDA-E500-A485-2425-45DABA310B16}"/>
                  </a:ext>
                </a:extLst>
              </p:cNvPr>
              <p:cNvSpPr/>
              <p:nvPr/>
            </p:nvSpPr>
            <p:spPr>
              <a:xfrm>
                <a:off x="2643798" y="1130918"/>
                <a:ext cx="92325" cy="111829"/>
              </a:xfrm>
              <a:custGeom>
                <a:avLst/>
                <a:gdLst/>
                <a:ahLst/>
                <a:cxnLst/>
                <a:rect l="l" t="t" r="r" b="b"/>
                <a:pathLst>
                  <a:path w="4478" h="5424" extrusionOk="0">
                    <a:moveTo>
                      <a:pt x="1" y="1"/>
                    </a:moveTo>
                    <a:lnTo>
                      <a:pt x="1" y="3259"/>
                    </a:lnTo>
                    <a:lnTo>
                      <a:pt x="25" y="3483"/>
                    </a:lnTo>
                    <a:lnTo>
                      <a:pt x="50" y="3707"/>
                    </a:lnTo>
                    <a:lnTo>
                      <a:pt x="100" y="3906"/>
                    </a:lnTo>
                    <a:lnTo>
                      <a:pt x="150" y="4130"/>
                    </a:lnTo>
                    <a:lnTo>
                      <a:pt x="224" y="4304"/>
                    </a:lnTo>
                    <a:lnTo>
                      <a:pt x="324" y="4478"/>
                    </a:lnTo>
                    <a:lnTo>
                      <a:pt x="448" y="4652"/>
                    </a:lnTo>
                    <a:lnTo>
                      <a:pt x="573" y="4801"/>
                    </a:lnTo>
                    <a:lnTo>
                      <a:pt x="722" y="4951"/>
                    </a:lnTo>
                    <a:lnTo>
                      <a:pt x="896" y="5075"/>
                    </a:lnTo>
                    <a:lnTo>
                      <a:pt x="1070" y="5174"/>
                    </a:lnTo>
                    <a:lnTo>
                      <a:pt x="1269" y="5274"/>
                    </a:lnTo>
                    <a:lnTo>
                      <a:pt x="1493" y="5324"/>
                    </a:lnTo>
                    <a:lnTo>
                      <a:pt x="1717" y="5398"/>
                    </a:lnTo>
                    <a:lnTo>
                      <a:pt x="1965" y="5423"/>
                    </a:lnTo>
                    <a:lnTo>
                      <a:pt x="2513" y="5423"/>
                    </a:lnTo>
                    <a:lnTo>
                      <a:pt x="2761" y="5398"/>
                    </a:lnTo>
                    <a:lnTo>
                      <a:pt x="2985" y="5324"/>
                    </a:lnTo>
                    <a:lnTo>
                      <a:pt x="3209" y="5274"/>
                    </a:lnTo>
                    <a:lnTo>
                      <a:pt x="3408" y="5174"/>
                    </a:lnTo>
                    <a:lnTo>
                      <a:pt x="3582" y="5075"/>
                    </a:lnTo>
                    <a:lnTo>
                      <a:pt x="3756" y="4951"/>
                    </a:lnTo>
                    <a:lnTo>
                      <a:pt x="3905" y="4801"/>
                    </a:lnTo>
                    <a:lnTo>
                      <a:pt x="4030" y="4652"/>
                    </a:lnTo>
                    <a:lnTo>
                      <a:pt x="4154" y="4478"/>
                    </a:lnTo>
                    <a:lnTo>
                      <a:pt x="4254" y="4304"/>
                    </a:lnTo>
                    <a:lnTo>
                      <a:pt x="4328" y="4130"/>
                    </a:lnTo>
                    <a:lnTo>
                      <a:pt x="4403" y="3906"/>
                    </a:lnTo>
                    <a:lnTo>
                      <a:pt x="4428" y="3707"/>
                    </a:lnTo>
                    <a:lnTo>
                      <a:pt x="4453" y="3483"/>
                    </a:lnTo>
                    <a:lnTo>
                      <a:pt x="4478" y="3259"/>
                    </a:lnTo>
                    <a:lnTo>
                      <a:pt x="4478" y="1"/>
                    </a:lnTo>
                    <a:lnTo>
                      <a:pt x="3309" y="1"/>
                    </a:lnTo>
                    <a:lnTo>
                      <a:pt x="3309" y="3210"/>
                    </a:lnTo>
                    <a:lnTo>
                      <a:pt x="3284" y="3433"/>
                    </a:lnTo>
                    <a:lnTo>
                      <a:pt x="3234" y="3657"/>
                    </a:lnTo>
                    <a:lnTo>
                      <a:pt x="3134" y="3856"/>
                    </a:lnTo>
                    <a:lnTo>
                      <a:pt x="3010" y="4030"/>
                    </a:lnTo>
                    <a:lnTo>
                      <a:pt x="2861" y="4155"/>
                    </a:lnTo>
                    <a:lnTo>
                      <a:pt x="2662" y="4254"/>
                    </a:lnTo>
                    <a:lnTo>
                      <a:pt x="2463" y="4329"/>
                    </a:lnTo>
                    <a:lnTo>
                      <a:pt x="2239" y="4354"/>
                    </a:lnTo>
                    <a:lnTo>
                      <a:pt x="2015" y="4329"/>
                    </a:lnTo>
                    <a:lnTo>
                      <a:pt x="1816" y="4254"/>
                    </a:lnTo>
                    <a:lnTo>
                      <a:pt x="1642" y="4155"/>
                    </a:lnTo>
                    <a:lnTo>
                      <a:pt x="1468" y="4030"/>
                    </a:lnTo>
                    <a:lnTo>
                      <a:pt x="1344" y="3856"/>
                    </a:lnTo>
                    <a:lnTo>
                      <a:pt x="1244" y="3657"/>
                    </a:lnTo>
                    <a:lnTo>
                      <a:pt x="1194" y="3433"/>
                    </a:lnTo>
                    <a:lnTo>
                      <a:pt x="1170" y="3210"/>
                    </a:lnTo>
                    <a:lnTo>
                      <a:pt x="1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00" name="Google Shape;156;p15">
                <a:extLst>
                  <a:ext uri="{FF2B5EF4-FFF2-40B4-BE49-F238E27FC236}">
                    <a16:creationId xmlns:a16="http://schemas.microsoft.com/office/drawing/2014/main" id="{7F19114D-7965-1BED-6715-75903E1A0FC4}"/>
                  </a:ext>
                </a:extLst>
              </p:cNvPr>
              <p:cNvSpPr/>
              <p:nvPr/>
            </p:nvSpPr>
            <p:spPr>
              <a:xfrm>
                <a:off x="2825335" y="1730392"/>
                <a:ext cx="96428" cy="115912"/>
              </a:xfrm>
              <a:custGeom>
                <a:avLst/>
                <a:gdLst/>
                <a:ahLst/>
                <a:cxnLst/>
                <a:rect l="l" t="t" r="r" b="b"/>
                <a:pathLst>
                  <a:path w="4677" h="5622" fill="none" extrusionOk="0">
                    <a:moveTo>
                      <a:pt x="0" y="1"/>
                    </a:moveTo>
                    <a:lnTo>
                      <a:pt x="4676" y="1866"/>
                    </a:lnTo>
                    <a:lnTo>
                      <a:pt x="4676" y="5622"/>
                    </a:lnTo>
                  </a:path>
                </a:pathLst>
              </a:custGeom>
              <a:solidFill>
                <a:schemeClr val="lt2"/>
              </a:solidFill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01" name="Google Shape;157;p15">
                <a:extLst>
                  <a:ext uri="{FF2B5EF4-FFF2-40B4-BE49-F238E27FC236}">
                    <a16:creationId xmlns:a16="http://schemas.microsoft.com/office/drawing/2014/main" id="{9D4E3F22-2800-1AA5-2E65-FB0B009AAC8F}"/>
                  </a:ext>
                </a:extLst>
              </p:cNvPr>
              <p:cNvSpPr/>
              <p:nvPr/>
            </p:nvSpPr>
            <p:spPr>
              <a:xfrm>
                <a:off x="3675669" y="3764185"/>
                <a:ext cx="506160" cy="494882"/>
              </a:xfrm>
              <a:custGeom>
                <a:avLst/>
                <a:gdLst/>
                <a:ahLst/>
                <a:cxnLst/>
                <a:rect l="l" t="t" r="r" b="b"/>
                <a:pathLst>
                  <a:path w="24550" h="24003" extrusionOk="0">
                    <a:moveTo>
                      <a:pt x="12337" y="5100"/>
                    </a:moveTo>
                    <a:lnTo>
                      <a:pt x="12686" y="5124"/>
                    </a:lnTo>
                    <a:lnTo>
                      <a:pt x="13009" y="5149"/>
                    </a:lnTo>
                    <a:lnTo>
                      <a:pt x="13357" y="5199"/>
                    </a:lnTo>
                    <a:lnTo>
                      <a:pt x="13680" y="5249"/>
                    </a:lnTo>
                    <a:lnTo>
                      <a:pt x="14029" y="5323"/>
                    </a:lnTo>
                    <a:lnTo>
                      <a:pt x="14377" y="5423"/>
                    </a:lnTo>
                    <a:lnTo>
                      <a:pt x="14700" y="5547"/>
                    </a:lnTo>
                    <a:lnTo>
                      <a:pt x="15024" y="5672"/>
                    </a:lnTo>
                    <a:lnTo>
                      <a:pt x="15347" y="5821"/>
                    </a:lnTo>
                    <a:lnTo>
                      <a:pt x="15645" y="5995"/>
                    </a:lnTo>
                    <a:lnTo>
                      <a:pt x="15944" y="6169"/>
                    </a:lnTo>
                    <a:lnTo>
                      <a:pt x="16242" y="6368"/>
                    </a:lnTo>
                    <a:lnTo>
                      <a:pt x="16516" y="6567"/>
                    </a:lnTo>
                    <a:lnTo>
                      <a:pt x="16765" y="6766"/>
                    </a:lnTo>
                    <a:lnTo>
                      <a:pt x="17013" y="6990"/>
                    </a:lnTo>
                    <a:lnTo>
                      <a:pt x="17262" y="7239"/>
                    </a:lnTo>
                    <a:lnTo>
                      <a:pt x="17486" y="7487"/>
                    </a:lnTo>
                    <a:lnTo>
                      <a:pt x="17685" y="7736"/>
                    </a:lnTo>
                    <a:lnTo>
                      <a:pt x="17884" y="8010"/>
                    </a:lnTo>
                    <a:lnTo>
                      <a:pt x="18083" y="8283"/>
                    </a:lnTo>
                    <a:lnTo>
                      <a:pt x="18257" y="8557"/>
                    </a:lnTo>
                    <a:lnTo>
                      <a:pt x="18406" y="8855"/>
                    </a:lnTo>
                    <a:lnTo>
                      <a:pt x="18555" y="9154"/>
                    </a:lnTo>
                    <a:lnTo>
                      <a:pt x="18680" y="9452"/>
                    </a:lnTo>
                    <a:lnTo>
                      <a:pt x="18804" y="9776"/>
                    </a:lnTo>
                    <a:lnTo>
                      <a:pt x="18904" y="10074"/>
                    </a:lnTo>
                    <a:lnTo>
                      <a:pt x="18978" y="10397"/>
                    </a:lnTo>
                    <a:lnTo>
                      <a:pt x="19053" y="10721"/>
                    </a:lnTo>
                    <a:lnTo>
                      <a:pt x="19103" y="11044"/>
                    </a:lnTo>
                    <a:lnTo>
                      <a:pt x="19152" y="11392"/>
                    </a:lnTo>
                    <a:lnTo>
                      <a:pt x="19177" y="11716"/>
                    </a:lnTo>
                    <a:lnTo>
                      <a:pt x="19177" y="12064"/>
                    </a:lnTo>
                    <a:lnTo>
                      <a:pt x="19152" y="12387"/>
                    </a:lnTo>
                    <a:lnTo>
                      <a:pt x="19127" y="12735"/>
                    </a:lnTo>
                    <a:lnTo>
                      <a:pt x="19078" y="13084"/>
                    </a:lnTo>
                    <a:lnTo>
                      <a:pt x="19028" y="13407"/>
                    </a:lnTo>
                    <a:lnTo>
                      <a:pt x="18953" y="13755"/>
                    </a:lnTo>
                    <a:lnTo>
                      <a:pt x="18854" y="14079"/>
                    </a:lnTo>
                    <a:lnTo>
                      <a:pt x="18729" y="14427"/>
                    </a:lnTo>
                    <a:lnTo>
                      <a:pt x="18605" y="14750"/>
                    </a:lnTo>
                    <a:lnTo>
                      <a:pt x="18456" y="15073"/>
                    </a:lnTo>
                    <a:lnTo>
                      <a:pt x="18282" y="15372"/>
                    </a:lnTo>
                    <a:lnTo>
                      <a:pt x="18108" y="15670"/>
                    </a:lnTo>
                    <a:lnTo>
                      <a:pt x="17934" y="15969"/>
                    </a:lnTo>
                    <a:lnTo>
                      <a:pt x="17735" y="16242"/>
                    </a:lnTo>
                    <a:lnTo>
                      <a:pt x="17511" y="16491"/>
                    </a:lnTo>
                    <a:lnTo>
                      <a:pt x="17287" y="16740"/>
                    </a:lnTo>
                    <a:lnTo>
                      <a:pt x="17038" y="16989"/>
                    </a:lnTo>
                    <a:lnTo>
                      <a:pt x="16789" y="17212"/>
                    </a:lnTo>
                    <a:lnTo>
                      <a:pt x="16541" y="17411"/>
                    </a:lnTo>
                    <a:lnTo>
                      <a:pt x="16267" y="17610"/>
                    </a:lnTo>
                    <a:lnTo>
                      <a:pt x="15994" y="17809"/>
                    </a:lnTo>
                    <a:lnTo>
                      <a:pt x="15720" y="17984"/>
                    </a:lnTo>
                    <a:lnTo>
                      <a:pt x="15421" y="18133"/>
                    </a:lnTo>
                    <a:lnTo>
                      <a:pt x="15123" y="18282"/>
                    </a:lnTo>
                    <a:lnTo>
                      <a:pt x="14825" y="18406"/>
                    </a:lnTo>
                    <a:lnTo>
                      <a:pt x="14526" y="18531"/>
                    </a:lnTo>
                    <a:lnTo>
                      <a:pt x="14203" y="18630"/>
                    </a:lnTo>
                    <a:lnTo>
                      <a:pt x="13879" y="18705"/>
                    </a:lnTo>
                    <a:lnTo>
                      <a:pt x="13556" y="18779"/>
                    </a:lnTo>
                    <a:lnTo>
                      <a:pt x="13233" y="18829"/>
                    </a:lnTo>
                    <a:lnTo>
                      <a:pt x="12884" y="18879"/>
                    </a:lnTo>
                    <a:lnTo>
                      <a:pt x="12561" y="18879"/>
                    </a:lnTo>
                    <a:lnTo>
                      <a:pt x="12213" y="18904"/>
                    </a:lnTo>
                    <a:lnTo>
                      <a:pt x="11890" y="18879"/>
                    </a:lnTo>
                    <a:lnTo>
                      <a:pt x="11541" y="18854"/>
                    </a:lnTo>
                    <a:lnTo>
                      <a:pt x="11218" y="18804"/>
                    </a:lnTo>
                    <a:lnTo>
                      <a:pt x="10870" y="18755"/>
                    </a:lnTo>
                    <a:lnTo>
                      <a:pt x="10522" y="18680"/>
                    </a:lnTo>
                    <a:lnTo>
                      <a:pt x="10198" y="18580"/>
                    </a:lnTo>
                    <a:lnTo>
                      <a:pt x="9850" y="18456"/>
                    </a:lnTo>
                    <a:lnTo>
                      <a:pt x="9527" y="18332"/>
                    </a:lnTo>
                    <a:lnTo>
                      <a:pt x="9203" y="18183"/>
                    </a:lnTo>
                    <a:lnTo>
                      <a:pt x="8905" y="18008"/>
                    </a:lnTo>
                    <a:lnTo>
                      <a:pt x="8606" y="17834"/>
                    </a:lnTo>
                    <a:lnTo>
                      <a:pt x="8333" y="17635"/>
                    </a:lnTo>
                    <a:lnTo>
                      <a:pt x="8059" y="17436"/>
                    </a:lnTo>
                    <a:lnTo>
                      <a:pt x="7786" y="17237"/>
                    </a:lnTo>
                    <a:lnTo>
                      <a:pt x="7537" y="17014"/>
                    </a:lnTo>
                    <a:lnTo>
                      <a:pt x="7288" y="16765"/>
                    </a:lnTo>
                    <a:lnTo>
                      <a:pt x="7064" y="16516"/>
                    </a:lnTo>
                    <a:lnTo>
                      <a:pt x="6865" y="16267"/>
                    </a:lnTo>
                    <a:lnTo>
                      <a:pt x="6666" y="15994"/>
                    </a:lnTo>
                    <a:lnTo>
                      <a:pt x="6467" y="15720"/>
                    </a:lnTo>
                    <a:lnTo>
                      <a:pt x="6293" y="15447"/>
                    </a:lnTo>
                    <a:lnTo>
                      <a:pt x="6144" y="15148"/>
                    </a:lnTo>
                    <a:lnTo>
                      <a:pt x="5995" y="14850"/>
                    </a:lnTo>
                    <a:lnTo>
                      <a:pt x="5871" y="14551"/>
                    </a:lnTo>
                    <a:lnTo>
                      <a:pt x="5771" y="14228"/>
                    </a:lnTo>
                    <a:lnTo>
                      <a:pt x="5647" y="13929"/>
                    </a:lnTo>
                    <a:lnTo>
                      <a:pt x="5572" y="13606"/>
                    </a:lnTo>
                    <a:lnTo>
                      <a:pt x="5497" y="13283"/>
                    </a:lnTo>
                    <a:lnTo>
                      <a:pt x="5448" y="12959"/>
                    </a:lnTo>
                    <a:lnTo>
                      <a:pt x="5423" y="12611"/>
                    </a:lnTo>
                    <a:lnTo>
                      <a:pt x="5398" y="12288"/>
                    </a:lnTo>
                    <a:lnTo>
                      <a:pt x="5373" y="11940"/>
                    </a:lnTo>
                    <a:lnTo>
                      <a:pt x="5398" y="11616"/>
                    </a:lnTo>
                    <a:lnTo>
                      <a:pt x="5423" y="11268"/>
                    </a:lnTo>
                    <a:lnTo>
                      <a:pt x="5473" y="10920"/>
                    </a:lnTo>
                    <a:lnTo>
                      <a:pt x="5522" y="10596"/>
                    </a:lnTo>
                    <a:lnTo>
                      <a:pt x="5622" y="10248"/>
                    </a:lnTo>
                    <a:lnTo>
                      <a:pt x="5721" y="9925"/>
                    </a:lnTo>
                    <a:lnTo>
                      <a:pt x="5821" y="9577"/>
                    </a:lnTo>
                    <a:lnTo>
                      <a:pt x="5970" y="9253"/>
                    </a:lnTo>
                    <a:lnTo>
                      <a:pt x="6119" y="8930"/>
                    </a:lnTo>
                    <a:lnTo>
                      <a:pt x="6268" y="8632"/>
                    </a:lnTo>
                    <a:lnTo>
                      <a:pt x="6443" y="8333"/>
                    </a:lnTo>
                    <a:lnTo>
                      <a:pt x="6642" y="8035"/>
                    </a:lnTo>
                    <a:lnTo>
                      <a:pt x="6841" y="7761"/>
                    </a:lnTo>
                    <a:lnTo>
                      <a:pt x="7040" y="7512"/>
                    </a:lnTo>
                    <a:lnTo>
                      <a:pt x="7263" y="7264"/>
                    </a:lnTo>
                    <a:lnTo>
                      <a:pt x="7512" y="7015"/>
                    </a:lnTo>
                    <a:lnTo>
                      <a:pt x="7761" y="6791"/>
                    </a:lnTo>
                    <a:lnTo>
                      <a:pt x="8010" y="6592"/>
                    </a:lnTo>
                    <a:lnTo>
                      <a:pt x="8283" y="6393"/>
                    </a:lnTo>
                    <a:lnTo>
                      <a:pt x="8557" y="6194"/>
                    </a:lnTo>
                    <a:lnTo>
                      <a:pt x="8830" y="6020"/>
                    </a:lnTo>
                    <a:lnTo>
                      <a:pt x="9129" y="5871"/>
                    </a:lnTo>
                    <a:lnTo>
                      <a:pt x="9427" y="5721"/>
                    </a:lnTo>
                    <a:lnTo>
                      <a:pt x="9726" y="5597"/>
                    </a:lnTo>
                    <a:lnTo>
                      <a:pt x="10049" y="5473"/>
                    </a:lnTo>
                    <a:lnTo>
                      <a:pt x="10348" y="5373"/>
                    </a:lnTo>
                    <a:lnTo>
                      <a:pt x="10671" y="5299"/>
                    </a:lnTo>
                    <a:lnTo>
                      <a:pt x="10994" y="5224"/>
                    </a:lnTo>
                    <a:lnTo>
                      <a:pt x="11342" y="5174"/>
                    </a:lnTo>
                    <a:lnTo>
                      <a:pt x="11666" y="5124"/>
                    </a:lnTo>
                    <a:lnTo>
                      <a:pt x="11989" y="5124"/>
                    </a:lnTo>
                    <a:lnTo>
                      <a:pt x="12337" y="5100"/>
                    </a:lnTo>
                    <a:close/>
                    <a:moveTo>
                      <a:pt x="14874" y="1"/>
                    </a:moveTo>
                    <a:lnTo>
                      <a:pt x="5945" y="1468"/>
                    </a:lnTo>
                    <a:lnTo>
                      <a:pt x="6542" y="5025"/>
                    </a:lnTo>
                    <a:lnTo>
                      <a:pt x="6542" y="5025"/>
                    </a:lnTo>
                    <a:lnTo>
                      <a:pt x="3184" y="3757"/>
                    </a:lnTo>
                    <a:lnTo>
                      <a:pt x="1" y="12213"/>
                    </a:lnTo>
                    <a:lnTo>
                      <a:pt x="3358" y="13482"/>
                    </a:lnTo>
                    <a:lnTo>
                      <a:pt x="598" y="15770"/>
                    </a:lnTo>
                    <a:lnTo>
                      <a:pt x="6318" y="22734"/>
                    </a:lnTo>
                    <a:lnTo>
                      <a:pt x="9104" y="20471"/>
                    </a:lnTo>
                    <a:lnTo>
                      <a:pt x="9701" y="24003"/>
                    </a:lnTo>
                    <a:lnTo>
                      <a:pt x="18605" y="22535"/>
                    </a:lnTo>
                    <a:lnTo>
                      <a:pt x="18008" y="18978"/>
                    </a:lnTo>
                    <a:lnTo>
                      <a:pt x="21391" y="20247"/>
                    </a:lnTo>
                    <a:lnTo>
                      <a:pt x="24550" y="11790"/>
                    </a:lnTo>
                    <a:lnTo>
                      <a:pt x="21192" y="10522"/>
                    </a:lnTo>
                    <a:lnTo>
                      <a:pt x="23978" y="8234"/>
                    </a:lnTo>
                    <a:lnTo>
                      <a:pt x="18232" y="1269"/>
                    </a:lnTo>
                    <a:lnTo>
                      <a:pt x="15446" y="3533"/>
                    </a:lnTo>
                    <a:lnTo>
                      <a:pt x="1487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02" name="Google Shape;158;p15">
                <a:extLst>
                  <a:ext uri="{FF2B5EF4-FFF2-40B4-BE49-F238E27FC236}">
                    <a16:creationId xmlns:a16="http://schemas.microsoft.com/office/drawing/2014/main" id="{4ED5DE67-CF19-CFC4-5F23-EEE1E4C7C7A8}"/>
                  </a:ext>
                </a:extLst>
              </p:cNvPr>
              <p:cNvSpPr/>
              <p:nvPr/>
            </p:nvSpPr>
            <p:spPr>
              <a:xfrm>
                <a:off x="2947370" y="1410924"/>
                <a:ext cx="392846" cy="384104"/>
              </a:xfrm>
              <a:custGeom>
                <a:avLst/>
                <a:gdLst/>
                <a:ahLst/>
                <a:cxnLst/>
                <a:rect l="l" t="t" r="r" b="b"/>
                <a:pathLst>
                  <a:path w="19054" h="18630" extrusionOk="0">
                    <a:moveTo>
                      <a:pt x="9825" y="3980"/>
                    </a:moveTo>
                    <a:lnTo>
                      <a:pt x="10348" y="4030"/>
                    </a:lnTo>
                    <a:lnTo>
                      <a:pt x="10895" y="4154"/>
                    </a:lnTo>
                    <a:lnTo>
                      <a:pt x="11417" y="4303"/>
                    </a:lnTo>
                    <a:lnTo>
                      <a:pt x="11915" y="4527"/>
                    </a:lnTo>
                    <a:lnTo>
                      <a:pt x="12387" y="4801"/>
                    </a:lnTo>
                    <a:lnTo>
                      <a:pt x="12810" y="5099"/>
                    </a:lnTo>
                    <a:lnTo>
                      <a:pt x="13208" y="5423"/>
                    </a:lnTo>
                    <a:lnTo>
                      <a:pt x="13556" y="5820"/>
                    </a:lnTo>
                    <a:lnTo>
                      <a:pt x="13880" y="6218"/>
                    </a:lnTo>
                    <a:lnTo>
                      <a:pt x="14153" y="6641"/>
                    </a:lnTo>
                    <a:lnTo>
                      <a:pt x="14402" y="7114"/>
                    </a:lnTo>
                    <a:lnTo>
                      <a:pt x="14576" y="7586"/>
                    </a:lnTo>
                    <a:lnTo>
                      <a:pt x="14725" y="8084"/>
                    </a:lnTo>
                    <a:lnTo>
                      <a:pt x="14825" y="8581"/>
                    </a:lnTo>
                    <a:lnTo>
                      <a:pt x="14875" y="9104"/>
                    </a:lnTo>
                    <a:lnTo>
                      <a:pt x="14875" y="9626"/>
                    </a:lnTo>
                    <a:lnTo>
                      <a:pt x="14800" y="10148"/>
                    </a:lnTo>
                    <a:lnTo>
                      <a:pt x="14700" y="10671"/>
                    </a:lnTo>
                    <a:lnTo>
                      <a:pt x="14526" y="11193"/>
                    </a:lnTo>
                    <a:lnTo>
                      <a:pt x="14302" y="11690"/>
                    </a:lnTo>
                    <a:lnTo>
                      <a:pt x="14054" y="12163"/>
                    </a:lnTo>
                    <a:lnTo>
                      <a:pt x="13755" y="12586"/>
                    </a:lnTo>
                    <a:lnTo>
                      <a:pt x="13407" y="12984"/>
                    </a:lnTo>
                    <a:lnTo>
                      <a:pt x="13034" y="13357"/>
                    </a:lnTo>
                    <a:lnTo>
                      <a:pt x="12636" y="13655"/>
                    </a:lnTo>
                    <a:lnTo>
                      <a:pt x="12188" y="13954"/>
                    </a:lnTo>
                    <a:lnTo>
                      <a:pt x="11741" y="14178"/>
                    </a:lnTo>
                    <a:lnTo>
                      <a:pt x="11268" y="14377"/>
                    </a:lnTo>
                    <a:lnTo>
                      <a:pt x="10771" y="14501"/>
                    </a:lnTo>
                    <a:lnTo>
                      <a:pt x="10273" y="14600"/>
                    </a:lnTo>
                    <a:lnTo>
                      <a:pt x="9751" y="14650"/>
                    </a:lnTo>
                    <a:lnTo>
                      <a:pt x="9229" y="14650"/>
                    </a:lnTo>
                    <a:lnTo>
                      <a:pt x="8706" y="14600"/>
                    </a:lnTo>
                    <a:lnTo>
                      <a:pt x="8184" y="14476"/>
                    </a:lnTo>
                    <a:lnTo>
                      <a:pt x="7662" y="14327"/>
                    </a:lnTo>
                    <a:lnTo>
                      <a:pt x="7139" y="14103"/>
                    </a:lnTo>
                    <a:lnTo>
                      <a:pt x="6692" y="13829"/>
                    </a:lnTo>
                    <a:lnTo>
                      <a:pt x="6244" y="13531"/>
                    </a:lnTo>
                    <a:lnTo>
                      <a:pt x="5846" y="13183"/>
                    </a:lnTo>
                    <a:lnTo>
                      <a:pt x="5498" y="12810"/>
                    </a:lnTo>
                    <a:lnTo>
                      <a:pt x="5174" y="12412"/>
                    </a:lnTo>
                    <a:lnTo>
                      <a:pt x="4901" y="11989"/>
                    </a:lnTo>
                    <a:lnTo>
                      <a:pt x="4652" y="11516"/>
                    </a:lnTo>
                    <a:lnTo>
                      <a:pt x="4478" y="11044"/>
                    </a:lnTo>
                    <a:lnTo>
                      <a:pt x="4329" y="10546"/>
                    </a:lnTo>
                    <a:lnTo>
                      <a:pt x="4229" y="10049"/>
                    </a:lnTo>
                    <a:lnTo>
                      <a:pt x="4179" y="9526"/>
                    </a:lnTo>
                    <a:lnTo>
                      <a:pt x="4179" y="9004"/>
                    </a:lnTo>
                    <a:lnTo>
                      <a:pt x="4254" y="8482"/>
                    </a:lnTo>
                    <a:lnTo>
                      <a:pt x="4354" y="7959"/>
                    </a:lnTo>
                    <a:lnTo>
                      <a:pt x="4528" y="7437"/>
                    </a:lnTo>
                    <a:lnTo>
                      <a:pt x="4752" y="6940"/>
                    </a:lnTo>
                    <a:lnTo>
                      <a:pt x="5000" y="6467"/>
                    </a:lnTo>
                    <a:lnTo>
                      <a:pt x="5299" y="6044"/>
                    </a:lnTo>
                    <a:lnTo>
                      <a:pt x="5647" y="5646"/>
                    </a:lnTo>
                    <a:lnTo>
                      <a:pt x="6020" y="5273"/>
                    </a:lnTo>
                    <a:lnTo>
                      <a:pt x="6418" y="4950"/>
                    </a:lnTo>
                    <a:lnTo>
                      <a:pt x="6866" y="4676"/>
                    </a:lnTo>
                    <a:lnTo>
                      <a:pt x="7313" y="4452"/>
                    </a:lnTo>
                    <a:lnTo>
                      <a:pt x="7786" y="4253"/>
                    </a:lnTo>
                    <a:lnTo>
                      <a:pt x="8283" y="4104"/>
                    </a:lnTo>
                    <a:lnTo>
                      <a:pt x="8806" y="4030"/>
                    </a:lnTo>
                    <a:lnTo>
                      <a:pt x="9303" y="3980"/>
                    </a:lnTo>
                    <a:close/>
                    <a:moveTo>
                      <a:pt x="11542" y="0"/>
                    </a:moveTo>
                    <a:lnTo>
                      <a:pt x="4627" y="1144"/>
                    </a:lnTo>
                    <a:lnTo>
                      <a:pt x="5075" y="3905"/>
                    </a:lnTo>
                    <a:lnTo>
                      <a:pt x="2463" y="2935"/>
                    </a:lnTo>
                    <a:lnTo>
                      <a:pt x="1" y="9477"/>
                    </a:lnTo>
                    <a:lnTo>
                      <a:pt x="2613" y="10472"/>
                    </a:lnTo>
                    <a:lnTo>
                      <a:pt x="473" y="12238"/>
                    </a:lnTo>
                    <a:lnTo>
                      <a:pt x="4926" y="17635"/>
                    </a:lnTo>
                    <a:lnTo>
                      <a:pt x="7065" y="15869"/>
                    </a:lnTo>
                    <a:lnTo>
                      <a:pt x="7512" y="18630"/>
                    </a:lnTo>
                    <a:lnTo>
                      <a:pt x="14427" y="17461"/>
                    </a:lnTo>
                    <a:lnTo>
                      <a:pt x="13979" y="14725"/>
                    </a:lnTo>
                    <a:lnTo>
                      <a:pt x="16591" y="15695"/>
                    </a:lnTo>
                    <a:lnTo>
                      <a:pt x="19053" y="9153"/>
                    </a:lnTo>
                    <a:lnTo>
                      <a:pt x="16442" y="8158"/>
                    </a:lnTo>
                    <a:lnTo>
                      <a:pt x="18581" y="6393"/>
                    </a:lnTo>
                    <a:lnTo>
                      <a:pt x="14153" y="995"/>
                    </a:lnTo>
                    <a:lnTo>
                      <a:pt x="11989" y="2761"/>
                    </a:lnTo>
                    <a:lnTo>
                      <a:pt x="1154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03" name="Google Shape;159;p15">
                <a:extLst>
                  <a:ext uri="{FF2B5EF4-FFF2-40B4-BE49-F238E27FC236}">
                    <a16:creationId xmlns:a16="http://schemas.microsoft.com/office/drawing/2014/main" id="{9BF056DB-7013-761D-9721-0393D21F1673}"/>
                  </a:ext>
                </a:extLst>
              </p:cNvPr>
              <p:cNvSpPr/>
              <p:nvPr/>
            </p:nvSpPr>
            <p:spPr>
              <a:xfrm>
                <a:off x="828468" y="3647263"/>
                <a:ext cx="694356" cy="693861"/>
              </a:xfrm>
              <a:custGeom>
                <a:avLst/>
                <a:gdLst/>
                <a:ahLst/>
                <a:cxnLst/>
                <a:rect l="l" t="t" r="r" b="b"/>
                <a:pathLst>
                  <a:path w="33678" h="33654" extrusionOk="0">
                    <a:moveTo>
                      <a:pt x="16889" y="8482"/>
                    </a:moveTo>
                    <a:lnTo>
                      <a:pt x="17312" y="8507"/>
                    </a:lnTo>
                    <a:lnTo>
                      <a:pt x="17735" y="8532"/>
                    </a:lnTo>
                    <a:lnTo>
                      <a:pt x="18132" y="8607"/>
                    </a:lnTo>
                    <a:lnTo>
                      <a:pt x="18555" y="8681"/>
                    </a:lnTo>
                    <a:lnTo>
                      <a:pt x="18953" y="8756"/>
                    </a:lnTo>
                    <a:lnTo>
                      <a:pt x="19351" y="8880"/>
                    </a:lnTo>
                    <a:lnTo>
                      <a:pt x="19724" y="9005"/>
                    </a:lnTo>
                    <a:lnTo>
                      <a:pt x="20097" y="9154"/>
                    </a:lnTo>
                    <a:lnTo>
                      <a:pt x="20470" y="9328"/>
                    </a:lnTo>
                    <a:lnTo>
                      <a:pt x="20819" y="9502"/>
                    </a:lnTo>
                    <a:lnTo>
                      <a:pt x="21167" y="9701"/>
                    </a:lnTo>
                    <a:lnTo>
                      <a:pt x="21515" y="9925"/>
                    </a:lnTo>
                    <a:lnTo>
                      <a:pt x="21838" y="10174"/>
                    </a:lnTo>
                    <a:lnTo>
                      <a:pt x="22162" y="10422"/>
                    </a:lnTo>
                    <a:lnTo>
                      <a:pt x="22460" y="10671"/>
                    </a:lnTo>
                    <a:lnTo>
                      <a:pt x="22759" y="10945"/>
                    </a:lnTo>
                    <a:lnTo>
                      <a:pt x="23032" y="11243"/>
                    </a:lnTo>
                    <a:lnTo>
                      <a:pt x="23281" y="11542"/>
                    </a:lnTo>
                    <a:lnTo>
                      <a:pt x="23530" y="11865"/>
                    </a:lnTo>
                    <a:lnTo>
                      <a:pt x="23754" y="12188"/>
                    </a:lnTo>
                    <a:lnTo>
                      <a:pt x="23977" y="12537"/>
                    </a:lnTo>
                    <a:lnTo>
                      <a:pt x="24176" y="12885"/>
                    </a:lnTo>
                    <a:lnTo>
                      <a:pt x="24375" y="13233"/>
                    </a:lnTo>
                    <a:lnTo>
                      <a:pt x="24525" y="13606"/>
                    </a:lnTo>
                    <a:lnTo>
                      <a:pt x="24674" y="13979"/>
                    </a:lnTo>
                    <a:lnTo>
                      <a:pt x="24823" y="14377"/>
                    </a:lnTo>
                    <a:lnTo>
                      <a:pt x="24923" y="14775"/>
                    </a:lnTo>
                    <a:lnTo>
                      <a:pt x="25022" y="15198"/>
                    </a:lnTo>
                    <a:lnTo>
                      <a:pt x="25097" y="15596"/>
                    </a:lnTo>
                    <a:lnTo>
                      <a:pt x="25146" y="16019"/>
                    </a:lnTo>
                    <a:lnTo>
                      <a:pt x="25171" y="16442"/>
                    </a:lnTo>
                    <a:lnTo>
                      <a:pt x="25171" y="16864"/>
                    </a:lnTo>
                    <a:lnTo>
                      <a:pt x="25171" y="17312"/>
                    </a:lnTo>
                    <a:lnTo>
                      <a:pt x="25122" y="17710"/>
                    </a:lnTo>
                    <a:lnTo>
                      <a:pt x="25072" y="18133"/>
                    </a:lnTo>
                    <a:lnTo>
                      <a:pt x="24997" y="18531"/>
                    </a:lnTo>
                    <a:lnTo>
                      <a:pt x="24898" y="18929"/>
                    </a:lnTo>
                    <a:lnTo>
                      <a:pt x="24798" y="19327"/>
                    </a:lnTo>
                    <a:lnTo>
                      <a:pt x="24674" y="19725"/>
                    </a:lnTo>
                    <a:lnTo>
                      <a:pt x="24525" y="20098"/>
                    </a:lnTo>
                    <a:lnTo>
                      <a:pt x="24351" y="20471"/>
                    </a:lnTo>
                    <a:lnTo>
                      <a:pt x="24152" y="20819"/>
                    </a:lnTo>
                    <a:lnTo>
                      <a:pt x="23953" y="21167"/>
                    </a:lnTo>
                    <a:lnTo>
                      <a:pt x="23754" y="21516"/>
                    </a:lnTo>
                    <a:lnTo>
                      <a:pt x="23505" y="21839"/>
                    </a:lnTo>
                    <a:lnTo>
                      <a:pt x="23256" y="22137"/>
                    </a:lnTo>
                    <a:lnTo>
                      <a:pt x="23007" y="22436"/>
                    </a:lnTo>
                    <a:lnTo>
                      <a:pt x="22734" y="22734"/>
                    </a:lnTo>
                    <a:lnTo>
                      <a:pt x="22435" y="23008"/>
                    </a:lnTo>
                    <a:lnTo>
                      <a:pt x="22137" y="23281"/>
                    </a:lnTo>
                    <a:lnTo>
                      <a:pt x="21814" y="23530"/>
                    </a:lnTo>
                    <a:lnTo>
                      <a:pt x="21490" y="23754"/>
                    </a:lnTo>
                    <a:lnTo>
                      <a:pt x="21142" y="23978"/>
                    </a:lnTo>
                    <a:lnTo>
                      <a:pt x="20794" y="24177"/>
                    </a:lnTo>
                    <a:lnTo>
                      <a:pt x="20421" y="24351"/>
                    </a:lnTo>
                    <a:lnTo>
                      <a:pt x="20073" y="24525"/>
                    </a:lnTo>
                    <a:lnTo>
                      <a:pt x="19675" y="24674"/>
                    </a:lnTo>
                    <a:lnTo>
                      <a:pt x="19301" y="24799"/>
                    </a:lnTo>
                    <a:lnTo>
                      <a:pt x="18904" y="24923"/>
                    </a:lnTo>
                    <a:lnTo>
                      <a:pt x="18481" y="24998"/>
                    </a:lnTo>
                    <a:lnTo>
                      <a:pt x="18083" y="25072"/>
                    </a:lnTo>
                    <a:lnTo>
                      <a:pt x="17660" y="25122"/>
                    </a:lnTo>
                    <a:lnTo>
                      <a:pt x="17237" y="25147"/>
                    </a:lnTo>
                    <a:lnTo>
                      <a:pt x="16789" y="25172"/>
                    </a:lnTo>
                    <a:lnTo>
                      <a:pt x="16367" y="25147"/>
                    </a:lnTo>
                    <a:lnTo>
                      <a:pt x="15944" y="25122"/>
                    </a:lnTo>
                    <a:lnTo>
                      <a:pt x="15546" y="25072"/>
                    </a:lnTo>
                    <a:lnTo>
                      <a:pt x="15123" y="24998"/>
                    </a:lnTo>
                    <a:lnTo>
                      <a:pt x="14725" y="24898"/>
                    </a:lnTo>
                    <a:lnTo>
                      <a:pt x="14352" y="24774"/>
                    </a:lnTo>
                    <a:lnTo>
                      <a:pt x="13954" y="24649"/>
                    </a:lnTo>
                    <a:lnTo>
                      <a:pt x="13581" y="24500"/>
                    </a:lnTo>
                    <a:lnTo>
                      <a:pt x="13208" y="24326"/>
                    </a:lnTo>
                    <a:lnTo>
                      <a:pt x="12860" y="24152"/>
                    </a:lnTo>
                    <a:lnTo>
                      <a:pt x="12511" y="23953"/>
                    </a:lnTo>
                    <a:lnTo>
                      <a:pt x="12163" y="23729"/>
                    </a:lnTo>
                    <a:lnTo>
                      <a:pt x="11840" y="23505"/>
                    </a:lnTo>
                    <a:lnTo>
                      <a:pt x="11541" y="23257"/>
                    </a:lnTo>
                    <a:lnTo>
                      <a:pt x="11218" y="22983"/>
                    </a:lnTo>
                    <a:lnTo>
                      <a:pt x="10944" y="22709"/>
                    </a:lnTo>
                    <a:lnTo>
                      <a:pt x="10671" y="22411"/>
                    </a:lnTo>
                    <a:lnTo>
                      <a:pt x="10397" y="22112"/>
                    </a:lnTo>
                    <a:lnTo>
                      <a:pt x="10148" y="21789"/>
                    </a:lnTo>
                    <a:lnTo>
                      <a:pt x="9925" y="21466"/>
                    </a:lnTo>
                    <a:lnTo>
                      <a:pt x="9701" y="21142"/>
                    </a:lnTo>
                    <a:lnTo>
                      <a:pt x="9502" y="20794"/>
                    </a:lnTo>
                    <a:lnTo>
                      <a:pt x="9328" y="20421"/>
                    </a:lnTo>
                    <a:lnTo>
                      <a:pt x="9154" y="20048"/>
                    </a:lnTo>
                    <a:lnTo>
                      <a:pt x="9004" y="19675"/>
                    </a:lnTo>
                    <a:lnTo>
                      <a:pt x="8880" y="19277"/>
                    </a:lnTo>
                    <a:lnTo>
                      <a:pt x="8756" y="18879"/>
                    </a:lnTo>
                    <a:lnTo>
                      <a:pt x="8681" y="18481"/>
                    </a:lnTo>
                    <a:lnTo>
                      <a:pt x="8606" y="18058"/>
                    </a:lnTo>
                    <a:lnTo>
                      <a:pt x="8557" y="17635"/>
                    </a:lnTo>
                    <a:lnTo>
                      <a:pt x="8507" y="17213"/>
                    </a:lnTo>
                    <a:lnTo>
                      <a:pt x="8507" y="16790"/>
                    </a:lnTo>
                    <a:lnTo>
                      <a:pt x="8507" y="16367"/>
                    </a:lnTo>
                    <a:lnTo>
                      <a:pt x="8557" y="15944"/>
                    </a:lnTo>
                    <a:lnTo>
                      <a:pt x="8606" y="15521"/>
                    </a:lnTo>
                    <a:lnTo>
                      <a:pt x="8681" y="15123"/>
                    </a:lnTo>
                    <a:lnTo>
                      <a:pt x="8780" y="14725"/>
                    </a:lnTo>
                    <a:lnTo>
                      <a:pt x="8880" y="14327"/>
                    </a:lnTo>
                    <a:lnTo>
                      <a:pt x="9029" y="13954"/>
                    </a:lnTo>
                    <a:lnTo>
                      <a:pt x="9178" y="13556"/>
                    </a:lnTo>
                    <a:lnTo>
                      <a:pt x="9328" y="13208"/>
                    </a:lnTo>
                    <a:lnTo>
                      <a:pt x="9527" y="12835"/>
                    </a:lnTo>
                    <a:lnTo>
                      <a:pt x="9726" y="12487"/>
                    </a:lnTo>
                    <a:lnTo>
                      <a:pt x="9949" y="12163"/>
                    </a:lnTo>
                    <a:lnTo>
                      <a:pt x="10173" y="11840"/>
                    </a:lnTo>
                    <a:lnTo>
                      <a:pt x="10422" y="11517"/>
                    </a:lnTo>
                    <a:lnTo>
                      <a:pt x="10696" y="11218"/>
                    </a:lnTo>
                    <a:lnTo>
                      <a:pt x="10969" y="10920"/>
                    </a:lnTo>
                    <a:lnTo>
                      <a:pt x="11243" y="10646"/>
                    </a:lnTo>
                    <a:lnTo>
                      <a:pt x="11566" y="10398"/>
                    </a:lnTo>
                    <a:lnTo>
                      <a:pt x="11865" y="10149"/>
                    </a:lnTo>
                    <a:lnTo>
                      <a:pt x="12213" y="9900"/>
                    </a:lnTo>
                    <a:lnTo>
                      <a:pt x="12536" y="9701"/>
                    </a:lnTo>
                    <a:lnTo>
                      <a:pt x="12884" y="9502"/>
                    </a:lnTo>
                    <a:lnTo>
                      <a:pt x="13257" y="9303"/>
                    </a:lnTo>
                    <a:lnTo>
                      <a:pt x="13631" y="9129"/>
                    </a:lnTo>
                    <a:lnTo>
                      <a:pt x="14004" y="8980"/>
                    </a:lnTo>
                    <a:lnTo>
                      <a:pt x="14402" y="8855"/>
                    </a:lnTo>
                    <a:lnTo>
                      <a:pt x="14800" y="8756"/>
                    </a:lnTo>
                    <a:lnTo>
                      <a:pt x="15198" y="8656"/>
                    </a:lnTo>
                    <a:lnTo>
                      <a:pt x="15620" y="8582"/>
                    </a:lnTo>
                    <a:lnTo>
                      <a:pt x="16043" y="8532"/>
                    </a:lnTo>
                    <a:lnTo>
                      <a:pt x="16466" y="8507"/>
                    </a:lnTo>
                    <a:lnTo>
                      <a:pt x="16889" y="8482"/>
                    </a:lnTo>
                    <a:close/>
                    <a:moveTo>
                      <a:pt x="20172" y="1"/>
                    </a:moveTo>
                    <a:lnTo>
                      <a:pt x="11989" y="374"/>
                    </a:lnTo>
                    <a:lnTo>
                      <a:pt x="12188" y="4354"/>
                    </a:lnTo>
                    <a:lnTo>
                      <a:pt x="11666" y="4553"/>
                    </a:lnTo>
                    <a:lnTo>
                      <a:pt x="11193" y="4776"/>
                    </a:lnTo>
                    <a:lnTo>
                      <a:pt x="10696" y="5000"/>
                    </a:lnTo>
                    <a:lnTo>
                      <a:pt x="10223" y="5274"/>
                    </a:lnTo>
                    <a:lnTo>
                      <a:pt x="7288" y="2588"/>
                    </a:lnTo>
                    <a:lnTo>
                      <a:pt x="1766" y="8632"/>
                    </a:lnTo>
                    <a:lnTo>
                      <a:pt x="4726" y="11318"/>
                    </a:lnTo>
                    <a:lnTo>
                      <a:pt x="4502" y="11790"/>
                    </a:lnTo>
                    <a:lnTo>
                      <a:pt x="4303" y="12288"/>
                    </a:lnTo>
                    <a:lnTo>
                      <a:pt x="4154" y="12810"/>
                    </a:lnTo>
                    <a:lnTo>
                      <a:pt x="3980" y="13332"/>
                    </a:lnTo>
                    <a:lnTo>
                      <a:pt x="1" y="13507"/>
                    </a:lnTo>
                    <a:lnTo>
                      <a:pt x="374" y="21690"/>
                    </a:lnTo>
                    <a:lnTo>
                      <a:pt x="4353" y="21491"/>
                    </a:lnTo>
                    <a:lnTo>
                      <a:pt x="4552" y="21988"/>
                    </a:lnTo>
                    <a:lnTo>
                      <a:pt x="4776" y="22486"/>
                    </a:lnTo>
                    <a:lnTo>
                      <a:pt x="5025" y="22958"/>
                    </a:lnTo>
                    <a:lnTo>
                      <a:pt x="5273" y="23431"/>
                    </a:lnTo>
                    <a:lnTo>
                      <a:pt x="2587" y="26390"/>
                    </a:lnTo>
                    <a:lnTo>
                      <a:pt x="8631" y="31887"/>
                    </a:lnTo>
                    <a:lnTo>
                      <a:pt x="11317" y="28952"/>
                    </a:lnTo>
                    <a:lnTo>
                      <a:pt x="11815" y="29151"/>
                    </a:lnTo>
                    <a:lnTo>
                      <a:pt x="12312" y="29350"/>
                    </a:lnTo>
                    <a:lnTo>
                      <a:pt x="12810" y="29524"/>
                    </a:lnTo>
                    <a:lnTo>
                      <a:pt x="13332" y="29674"/>
                    </a:lnTo>
                    <a:lnTo>
                      <a:pt x="13531" y="33653"/>
                    </a:lnTo>
                    <a:lnTo>
                      <a:pt x="21689" y="33280"/>
                    </a:lnTo>
                    <a:lnTo>
                      <a:pt x="21515" y="29301"/>
                    </a:lnTo>
                    <a:lnTo>
                      <a:pt x="22013" y="29102"/>
                    </a:lnTo>
                    <a:lnTo>
                      <a:pt x="22510" y="28878"/>
                    </a:lnTo>
                    <a:lnTo>
                      <a:pt x="22983" y="28654"/>
                    </a:lnTo>
                    <a:lnTo>
                      <a:pt x="23455" y="28405"/>
                    </a:lnTo>
                    <a:lnTo>
                      <a:pt x="26390" y="31091"/>
                    </a:lnTo>
                    <a:lnTo>
                      <a:pt x="31912" y="25047"/>
                    </a:lnTo>
                    <a:lnTo>
                      <a:pt x="28952" y="22361"/>
                    </a:lnTo>
                    <a:lnTo>
                      <a:pt x="29176" y="21864"/>
                    </a:lnTo>
                    <a:lnTo>
                      <a:pt x="29375" y="21366"/>
                    </a:lnTo>
                    <a:lnTo>
                      <a:pt x="29549" y="20844"/>
                    </a:lnTo>
                    <a:lnTo>
                      <a:pt x="29698" y="20322"/>
                    </a:lnTo>
                    <a:lnTo>
                      <a:pt x="33678" y="20148"/>
                    </a:lnTo>
                    <a:lnTo>
                      <a:pt x="33305" y="11989"/>
                    </a:lnTo>
                    <a:lnTo>
                      <a:pt x="29325" y="12163"/>
                    </a:lnTo>
                    <a:lnTo>
                      <a:pt x="29126" y="11666"/>
                    </a:lnTo>
                    <a:lnTo>
                      <a:pt x="28902" y="11169"/>
                    </a:lnTo>
                    <a:lnTo>
                      <a:pt x="28653" y="10696"/>
                    </a:lnTo>
                    <a:lnTo>
                      <a:pt x="28405" y="10223"/>
                    </a:lnTo>
                    <a:lnTo>
                      <a:pt x="31091" y="7264"/>
                    </a:lnTo>
                    <a:lnTo>
                      <a:pt x="25047" y="1767"/>
                    </a:lnTo>
                    <a:lnTo>
                      <a:pt x="22361" y="4702"/>
                    </a:lnTo>
                    <a:lnTo>
                      <a:pt x="21863" y="4503"/>
                    </a:lnTo>
                    <a:lnTo>
                      <a:pt x="21366" y="4304"/>
                    </a:lnTo>
                    <a:lnTo>
                      <a:pt x="20868" y="4130"/>
                    </a:lnTo>
                    <a:lnTo>
                      <a:pt x="20346" y="3980"/>
                    </a:lnTo>
                    <a:lnTo>
                      <a:pt x="20172" y="1"/>
                    </a:lnTo>
                    <a:close/>
                  </a:path>
                </a:pathLst>
              </a:custGeom>
              <a:solidFill>
                <a:srgbClr val="6182B4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04" name="Google Shape;160;p15">
                <a:extLst>
                  <a:ext uri="{FF2B5EF4-FFF2-40B4-BE49-F238E27FC236}">
                    <a16:creationId xmlns:a16="http://schemas.microsoft.com/office/drawing/2014/main" id="{C783FCFD-D728-F461-8961-A2D0145B331A}"/>
                  </a:ext>
                </a:extLst>
              </p:cNvPr>
              <p:cNvSpPr/>
              <p:nvPr/>
            </p:nvSpPr>
            <p:spPr>
              <a:xfrm>
                <a:off x="1779203" y="1326825"/>
                <a:ext cx="470265" cy="470780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22834" extrusionOk="0">
                    <a:moveTo>
                      <a:pt x="11716" y="5771"/>
                    </a:moveTo>
                    <a:lnTo>
                      <a:pt x="12288" y="5845"/>
                    </a:lnTo>
                    <a:lnTo>
                      <a:pt x="12835" y="5945"/>
                    </a:lnTo>
                    <a:lnTo>
                      <a:pt x="13357" y="6119"/>
                    </a:lnTo>
                    <a:lnTo>
                      <a:pt x="13855" y="6343"/>
                    </a:lnTo>
                    <a:lnTo>
                      <a:pt x="14327" y="6591"/>
                    </a:lnTo>
                    <a:lnTo>
                      <a:pt x="14775" y="6890"/>
                    </a:lnTo>
                    <a:lnTo>
                      <a:pt x="15198" y="7238"/>
                    </a:lnTo>
                    <a:lnTo>
                      <a:pt x="15571" y="7636"/>
                    </a:lnTo>
                    <a:lnTo>
                      <a:pt x="15919" y="8059"/>
                    </a:lnTo>
                    <a:lnTo>
                      <a:pt x="16242" y="8507"/>
                    </a:lnTo>
                    <a:lnTo>
                      <a:pt x="16491" y="8979"/>
                    </a:lnTo>
                    <a:lnTo>
                      <a:pt x="16715" y="9502"/>
                    </a:lnTo>
                    <a:lnTo>
                      <a:pt x="16864" y="10024"/>
                    </a:lnTo>
                    <a:lnTo>
                      <a:pt x="16989" y="10571"/>
                    </a:lnTo>
                    <a:lnTo>
                      <a:pt x="17038" y="11168"/>
                    </a:lnTo>
                    <a:lnTo>
                      <a:pt x="17038" y="11740"/>
                    </a:lnTo>
                    <a:lnTo>
                      <a:pt x="16964" y="12287"/>
                    </a:lnTo>
                    <a:lnTo>
                      <a:pt x="16864" y="12834"/>
                    </a:lnTo>
                    <a:lnTo>
                      <a:pt x="16690" y="13382"/>
                    </a:lnTo>
                    <a:lnTo>
                      <a:pt x="16466" y="13879"/>
                    </a:lnTo>
                    <a:lnTo>
                      <a:pt x="16218" y="14352"/>
                    </a:lnTo>
                    <a:lnTo>
                      <a:pt x="15919" y="14799"/>
                    </a:lnTo>
                    <a:lnTo>
                      <a:pt x="15571" y="15222"/>
                    </a:lnTo>
                    <a:lnTo>
                      <a:pt x="15173" y="15595"/>
                    </a:lnTo>
                    <a:lnTo>
                      <a:pt x="14750" y="15943"/>
                    </a:lnTo>
                    <a:lnTo>
                      <a:pt x="14302" y="16242"/>
                    </a:lnTo>
                    <a:lnTo>
                      <a:pt x="13830" y="16516"/>
                    </a:lnTo>
                    <a:lnTo>
                      <a:pt x="13307" y="16739"/>
                    </a:lnTo>
                    <a:lnTo>
                      <a:pt x="12785" y="16889"/>
                    </a:lnTo>
                    <a:lnTo>
                      <a:pt x="12238" y="17013"/>
                    </a:lnTo>
                    <a:lnTo>
                      <a:pt x="11666" y="17063"/>
                    </a:lnTo>
                    <a:lnTo>
                      <a:pt x="11069" y="17063"/>
                    </a:lnTo>
                    <a:lnTo>
                      <a:pt x="10522" y="16988"/>
                    </a:lnTo>
                    <a:lnTo>
                      <a:pt x="9975" y="16889"/>
                    </a:lnTo>
                    <a:lnTo>
                      <a:pt x="9427" y="16714"/>
                    </a:lnTo>
                    <a:lnTo>
                      <a:pt x="8930" y="16491"/>
                    </a:lnTo>
                    <a:lnTo>
                      <a:pt x="8457" y="16242"/>
                    </a:lnTo>
                    <a:lnTo>
                      <a:pt x="8010" y="15943"/>
                    </a:lnTo>
                    <a:lnTo>
                      <a:pt x="7587" y="15595"/>
                    </a:lnTo>
                    <a:lnTo>
                      <a:pt x="7214" y="15197"/>
                    </a:lnTo>
                    <a:lnTo>
                      <a:pt x="6866" y="14774"/>
                    </a:lnTo>
                    <a:lnTo>
                      <a:pt x="6567" y="14327"/>
                    </a:lnTo>
                    <a:lnTo>
                      <a:pt x="6293" y="13854"/>
                    </a:lnTo>
                    <a:lnTo>
                      <a:pt x="6095" y="13332"/>
                    </a:lnTo>
                    <a:lnTo>
                      <a:pt x="5920" y="12810"/>
                    </a:lnTo>
                    <a:lnTo>
                      <a:pt x="5796" y="12262"/>
                    </a:lnTo>
                    <a:lnTo>
                      <a:pt x="5746" y="11665"/>
                    </a:lnTo>
                    <a:lnTo>
                      <a:pt x="5746" y="11093"/>
                    </a:lnTo>
                    <a:lnTo>
                      <a:pt x="5821" y="10546"/>
                    </a:lnTo>
                    <a:lnTo>
                      <a:pt x="5920" y="9999"/>
                    </a:lnTo>
                    <a:lnTo>
                      <a:pt x="6095" y="9452"/>
                    </a:lnTo>
                    <a:lnTo>
                      <a:pt x="6318" y="8954"/>
                    </a:lnTo>
                    <a:lnTo>
                      <a:pt x="6567" y="8482"/>
                    </a:lnTo>
                    <a:lnTo>
                      <a:pt x="6890" y="8034"/>
                    </a:lnTo>
                    <a:lnTo>
                      <a:pt x="7214" y="7611"/>
                    </a:lnTo>
                    <a:lnTo>
                      <a:pt x="7612" y="7238"/>
                    </a:lnTo>
                    <a:lnTo>
                      <a:pt x="8035" y="6890"/>
                    </a:lnTo>
                    <a:lnTo>
                      <a:pt x="8482" y="6591"/>
                    </a:lnTo>
                    <a:lnTo>
                      <a:pt x="8955" y="6318"/>
                    </a:lnTo>
                    <a:lnTo>
                      <a:pt x="9477" y="6094"/>
                    </a:lnTo>
                    <a:lnTo>
                      <a:pt x="9999" y="5945"/>
                    </a:lnTo>
                    <a:lnTo>
                      <a:pt x="10572" y="5820"/>
                    </a:lnTo>
                    <a:lnTo>
                      <a:pt x="11144" y="5771"/>
                    </a:lnTo>
                    <a:close/>
                    <a:moveTo>
                      <a:pt x="13656" y="0"/>
                    </a:moveTo>
                    <a:lnTo>
                      <a:pt x="8109" y="274"/>
                    </a:lnTo>
                    <a:lnTo>
                      <a:pt x="8234" y="2960"/>
                    </a:lnTo>
                    <a:lnTo>
                      <a:pt x="7885" y="3109"/>
                    </a:lnTo>
                    <a:lnTo>
                      <a:pt x="7562" y="3259"/>
                    </a:lnTo>
                    <a:lnTo>
                      <a:pt x="6915" y="3582"/>
                    </a:lnTo>
                    <a:lnTo>
                      <a:pt x="4926" y="1766"/>
                    </a:lnTo>
                    <a:lnTo>
                      <a:pt x="1195" y="5845"/>
                    </a:lnTo>
                    <a:lnTo>
                      <a:pt x="3184" y="7686"/>
                    </a:lnTo>
                    <a:lnTo>
                      <a:pt x="2911" y="8357"/>
                    </a:lnTo>
                    <a:lnTo>
                      <a:pt x="2787" y="8681"/>
                    </a:lnTo>
                    <a:lnTo>
                      <a:pt x="2687" y="9054"/>
                    </a:lnTo>
                    <a:lnTo>
                      <a:pt x="1" y="9178"/>
                    </a:lnTo>
                    <a:lnTo>
                      <a:pt x="250" y="14700"/>
                    </a:lnTo>
                    <a:lnTo>
                      <a:pt x="2936" y="14575"/>
                    </a:lnTo>
                    <a:lnTo>
                      <a:pt x="3085" y="14924"/>
                    </a:lnTo>
                    <a:lnTo>
                      <a:pt x="3234" y="15247"/>
                    </a:lnTo>
                    <a:lnTo>
                      <a:pt x="3558" y="15894"/>
                    </a:lnTo>
                    <a:lnTo>
                      <a:pt x="1742" y="17884"/>
                    </a:lnTo>
                    <a:lnTo>
                      <a:pt x="5821" y="21614"/>
                    </a:lnTo>
                    <a:lnTo>
                      <a:pt x="7661" y="19625"/>
                    </a:lnTo>
                    <a:lnTo>
                      <a:pt x="8333" y="19898"/>
                    </a:lnTo>
                    <a:lnTo>
                      <a:pt x="8681" y="20023"/>
                    </a:lnTo>
                    <a:lnTo>
                      <a:pt x="9029" y="20122"/>
                    </a:lnTo>
                    <a:lnTo>
                      <a:pt x="9154" y="22833"/>
                    </a:lnTo>
                    <a:lnTo>
                      <a:pt x="14675" y="22560"/>
                    </a:lnTo>
                    <a:lnTo>
                      <a:pt x="14551" y="19873"/>
                    </a:lnTo>
                    <a:lnTo>
                      <a:pt x="14899" y="19724"/>
                    </a:lnTo>
                    <a:lnTo>
                      <a:pt x="15223" y="19575"/>
                    </a:lnTo>
                    <a:lnTo>
                      <a:pt x="15869" y="19251"/>
                    </a:lnTo>
                    <a:lnTo>
                      <a:pt x="17859" y="21067"/>
                    </a:lnTo>
                    <a:lnTo>
                      <a:pt x="21615" y="16988"/>
                    </a:lnTo>
                    <a:lnTo>
                      <a:pt x="19600" y="15148"/>
                    </a:lnTo>
                    <a:lnTo>
                      <a:pt x="19874" y="14476"/>
                    </a:lnTo>
                    <a:lnTo>
                      <a:pt x="19998" y="14153"/>
                    </a:lnTo>
                    <a:lnTo>
                      <a:pt x="20098" y="13780"/>
                    </a:lnTo>
                    <a:lnTo>
                      <a:pt x="22809" y="13655"/>
                    </a:lnTo>
                    <a:lnTo>
                      <a:pt x="22535" y="8134"/>
                    </a:lnTo>
                    <a:lnTo>
                      <a:pt x="19849" y="8258"/>
                    </a:lnTo>
                    <a:lnTo>
                      <a:pt x="19725" y="7910"/>
                    </a:lnTo>
                    <a:lnTo>
                      <a:pt x="19575" y="7586"/>
                    </a:lnTo>
                    <a:lnTo>
                      <a:pt x="19227" y="6940"/>
                    </a:lnTo>
                    <a:lnTo>
                      <a:pt x="21043" y="4950"/>
                    </a:lnTo>
                    <a:lnTo>
                      <a:pt x="16964" y="1219"/>
                    </a:lnTo>
                    <a:lnTo>
                      <a:pt x="15148" y="3209"/>
                    </a:lnTo>
                    <a:lnTo>
                      <a:pt x="14476" y="2935"/>
                    </a:lnTo>
                    <a:lnTo>
                      <a:pt x="14128" y="2811"/>
                    </a:lnTo>
                    <a:lnTo>
                      <a:pt x="13780" y="2711"/>
                    </a:lnTo>
                    <a:lnTo>
                      <a:pt x="13656" y="0"/>
                    </a:lnTo>
                    <a:close/>
                  </a:path>
                </a:pathLst>
              </a:custGeom>
              <a:solidFill>
                <a:srgbClr val="666666">
                  <a:alpha val="376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705" name="Google Shape;161;p15">
                <a:extLst>
                  <a:ext uri="{FF2B5EF4-FFF2-40B4-BE49-F238E27FC236}">
                    <a16:creationId xmlns:a16="http://schemas.microsoft.com/office/drawing/2014/main" id="{CE0F8C61-6D4A-DF0A-8EBA-77717D29C11A}"/>
                  </a:ext>
                </a:extLst>
              </p:cNvPr>
              <p:cNvSpPr/>
              <p:nvPr/>
            </p:nvSpPr>
            <p:spPr>
              <a:xfrm>
                <a:off x="1070002" y="3153432"/>
                <a:ext cx="62574" cy="6311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3061" fill="none" extrusionOk="0">
                    <a:moveTo>
                      <a:pt x="3035" y="1543"/>
                    </a:moveTo>
                    <a:lnTo>
                      <a:pt x="3035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60" y="1991"/>
                    </a:lnTo>
                    <a:lnTo>
                      <a:pt x="2910" y="2115"/>
                    </a:lnTo>
                    <a:lnTo>
                      <a:pt x="2786" y="2389"/>
                    </a:lnTo>
                    <a:lnTo>
                      <a:pt x="2587" y="2612"/>
                    </a:lnTo>
                    <a:lnTo>
                      <a:pt x="2363" y="2786"/>
                    </a:lnTo>
                    <a:lnTo>
                      <a:pt x="2115" y="2936"/>
                    </a:lnTo>
                    <a:lnTo>
                      <a:pt x="1965" y="2985"/>
                    </a:lnTo>
                    <a:lnTo>
                      <a:pt x="1816" y="3035"/>
                    </a:lnTo>
                    <a:lnTo>
                      <a:pt x="1667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786"/>
                    </a:lnTo>
                    <a:lnTo>
                      <a:pt x="448" y="2612"/>
                    </a:lnTo>
                    <a:lnTo>
                      <a:pt x="249" y="2389"/>
                    </a:lnTo>
                    <a:lnTo>
                      <a:pt x="100" y="2115"/>
                    </a:lnTo>
                    <a:lnTo>
                      <a:pt x="50" y="1991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50" y="1070"/>
                    </a:lnTo>
                    <a:lnTo>
                      <a:pt x="100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6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67" y="26"/>
                    </a:lnTo>
                    <a:lnTo>
                      <a:pt x="1816" y="50"/>
                    </a:lnTo>
                    <a:lnTo>
                      <a:pt x="1965" y="75"/>
                    </a:lnTo>
                    <a:lnTo>
                      <a:pt x="2115" y="125"/>
                    </a:lnTo>
                    <a:lnTo>
                      <a:pt x="2363" y="274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10" y="946"/>
                    </a:lnTo>
                    <a:lnTo>
                      <a:pt x="2960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35" y="1543"/>
                    </a:lnTo>
                    <a:lnTo>
                      <a:pt x="3035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06" name="Google Shape;162;p15">
                <a:extLst>
                  <a:ext uri="{FF2B5EF4-FFF2-40B4-BE49-F238E27FC236}">
                    <a16:creationId xmlns:a16="http://schemas.microsoft.com/office/drawing/2014/main" id="{D7C946F0-D31B-14D9-AFD4-8243BF2EAFDD}"/>
                  </a:ext>
                </a:extLst>
              </p:cNvPr>
              <p:cNvSpPr/>
              <p:nvPr/>
            </p:nvSpPr>
            <p:spPr>
              <a:xfrm>
                <a:off x="914113" y="3487786"/>
                <a:ext cx="21" cy="213350"/>
              </a:xfrm>
              <a:custGeom>
                <a:avLst/>
                <a:gdLst/>
                <a:ahLst/>
                <a:cxnLst/>
                <a:rect l="l" t="t" r="r" b="b"/>
                <a:pathLst>
                  <a:path w="1" h="10348" fill="none" extrusionOk="0">
                    <a:moveTo>
                      <a:pt x="0" y="10347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07" name="Google Shape;163;p15">
                <a:extLst>
                  <a:ext uri="{FF2B5EF4-FFF2-40B4-BE49-F238E27FC236}">
                    <a16:creationId xmlns:a16="http://schemas.microsoft.com/office/drawing/2014/main" id="{943EAEC4-B32E-B4F6-3487-081E84793966}"/>
                  </a:ext>
                </a:extLst>
              </p:cNvPr>
              <p:cNvSpPr/>
              <p:nvPr/>
            </p:nvSpPr>
            <p:spPr>
              <a:xfrm>
                <a:off x="1088455" y="3216522"/>
                <a:ext cx="126695" cy="484614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23505" fill="none" extrusionOk="0">
                    <a:moveTo>
                      <a:pt x="6144" y="23504"/>
                    </a:moveTo>
                    <a:lnTo>
                      <a:pt x="6144" y="11193"/>
                    </a:lnTo>
                    <a:lnTo>
                      <a:pt x="1" y="8059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08" name="Google Shape;164;p15">
                <a:extLst>
                  <a:ext uri="{FF2B5EF4-FFF2-40B4-BE49-F238E27FC236}">
                    <a16:creationId xmlns:a16="http://schemas.microsoft.com/office/drawing/2014/main" id="{73057FE5-46F4-BF85-ADDB-F838DF38FE56}"/>
                  </a:ext>
                </a:extLst>
              </p:cNvPr>
              <p:cNvSpPr/>
              <p:nvPr/>
            </p:nvSpPr>
            <p:spPr>
              <a:xfrm>
                <a:off x="983326" y="3279591"/>
                <a:ext cx="45668" cy="327695"/>
              </a:xfrm>
              <a:custGeom>
                <a:avLst/>
                <a:gdLst/>
                <a:ahLst/>
                <a:cxnLst/>
                <a:rect l="l" t="t" r="r" b="b"/>
                <a:pathLst>
                  <a:path w="2215" h="15894" fill="none" extrusionOk="0">
                    <a:moveTo>
                      <a:pt x="2215" y="0"/>
                    </a:moveTo>
                    <a:lnTo>
                      <a:pt x="2215" y="9850"/>
                    </a:lnTo>
                    <a:lnTo>
                      <a:pt x="1" y="11292"/>
                    </a:lnTo>
                    <a:lnTo>
                      <a:pt x="1" y="1589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09" name="Google Shape;165;p15">
                <a:extLst>
                  <a:ext uri="{FF2B5EF4-FFF2-40B4-BE49-F238E27FC236}">
                    <a16:creationId xmlns:a16="http://schemas.microsoft.com/office/drawing/2014/main" id="{CCC201FF-816B-5A86-1238-D0646DF67CF7}"/>
                  </a:ext>
                </a:extLst>
              </p:cNvPr>
              <p:cNvSpPr/>
              <p:nvPr/>
            </p:nvSpPr>
            <p:spPr>
              <a:xfrm>
                <a:off x="1088455" y="3432923"/>
                <a:ext cx="21" cy="86161"/>
              </a:xfrm>
              <a:custGeom>
                <a:avLst/>
                <a:gdLst/>
                <a:ahLst/>
                <a:cxnLst/>
                <a:rect l="l" t="t" r="r" b="b"/>
                <a:pathLst>
                  <a:path w="1" h="4179" fill="none" extrusionOk="0">
                    <a:moveTo>
                      <a:pt x="1" y="4179"/>
                    </a:move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10" name="Google Shape;166;p15">
                <a:extLst>
                  <a:ext uri="{FF2B5EF4-FFF2-40B4-BE49-F238E27FC236}">
                    <a16:creationId xmlns:a16="http://schemas.microsoft.com/office/drawing/2014/main" id="{6DFD4CC6-31AD-057E-E081-7DB955A8CB92}"/>
                  </a:ext>
                </a:extLst>
              </p:cNvPr>
              <p:cNvSpPr/>
              <p:nvPr/>
            </p:nvSpPr>
            <p:spPr>
              <a:xfrm>
                <a:off x="1181275" y="3341134"/>
                <a:ext cx="21" cy="31297"/>
              </a:xfrm>
              <a:custGeom>
                <a:avLst/>
                <a:gdLst/>
                <a:ahLst/>
                <a:cxnLst/>
                <a:rect l="l" t="t" r="r" b="b"/>
                <a:pathLst>
                  <a:path w="1" h="1518" fill="none" extrusionOk="0">
                    <a:moveTo>
                      <a:pt x="1" y="0"/>
                    </a:moveTo>
                    <a:lnTo>
                      <a:pt x="1" y="1517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11" name="Google Shape;167;p15">
                <a:extLst>
                  <a:ext uri="{FF2B5EF4-FFF2-40B4-BE49-F238E27FC236}">
                    <a16:creationId xmlns:a16="http://schemas.microsoft.com/office/drawing/2014/main" id="{B10724E4-8BC2-1CFA-8941-8E804A0D56A3}"/>
                  </a:ext>
                </a:extLst>
              </p:cNvPr>
              <p:cNvSpPr/>
              <p:nvPr/>
            </p:nvSpPr>
            <p:spPr>
              <a:xfrm>
                <a:off x="3852588" y="3318043"/>
                <a:ext cx="114881" cy="309757"/>
              </a:xfrm>
              <a:custGeom>
                <a:avLst/>
                <a:gdLst/>
                <a:ahLst/>
                <a:cxnLst/>
                <a:rect l="l" t="t" r="r" b="b"/>
                <a:pathLst>
                  <a:path w="5572" h="15024" fill="none" extrusionOk="0">
                    <a:moveTo>
                      <a:pt x="1" y="15024"/>
                    </a:moveTo>
                    <a:lnTo>
                      <a:pt x="1" y="8134"/>
                    </a:lnTo>
                    <a:lnTo>
                      <a:pt x="5572" y="4975"/>
                    </a:lnTo>
                    <a:lnTo>
                      <a:pt x="5572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12" name="Google Shape;168;p15">
                <a:extLst>
                  <a:ext uri="{FF2B5EF4-FFF2-40B4-BE49-F238E27FC236}">
                    <a16:creationId xmlns:a16="http://schemas.microsoft.com/office/drawing/2014/main" id="{4ADA786B-8808-1779-17EA-61F835EC4BB7}"/>
                  </a:ext>
                </a:extLst>
              </p:cNvPr>
              <p:cNvSpPr/>
              <p:nvPr/>
            </p:nvSpPr>
            <p:spPr>
              <a:xfrm>
                <a:off x="3936171" y="3255489"/>
                <a:ext cx="63110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61" h="3035" fill="none" extrusionOk="0">
                    <a:moveTo>
                      <a:pt x="1" y="1518"/>
                    </a:moveTo>
                    <a:lnTo>
                      <a:pt x="1" y="1518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75" y="1070"/>
                    </a:lnTo>
                    <a:lnTo>
                      <a:pt x="125" y="921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20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41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6" y="921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60" y="1518"/>
                    </a:lnTo>
                    <a:lnTo>
                      <a:pt x="3060" y="1518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5"/>
                    </a:lnTo>
                    <a:lnTo>
                      <a:pt x="2786" y="2363"/>
                    </a:lnTo>
                    <a:lnTo>
                      <a:pt x="2612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41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20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25" y="2115"/>
                    </a:lnTo>
                    <a:lnTo>
                      <a:pt x="75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8"/>
                    </a:lnTo>
                    <a:lnTo>
                      <a:pt x="1" y="1518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rgbClr val="B1B2B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13" name="Google Shape;169;p15">
                <a:extLst>
                  <a:ext uri="{FF2B5EF4-FFF2-40B4-BE49-F238E27FC236}">
                    <a16:creationId xmlns:a16="http://schemas.microsoft.com/office/drawing/2014/main" id="{DC2BFFBD-DE2A-18D4-F7A5-B14EBA9B5810}"/>
                  </a:ext>
                </a:extLst>
              </p:cNvPr>
              <p:cNvSpPr/>
              <p:nvPr/>
            </p:nvSpPr>
            <p:spPr>
              <a:xfrm>
                <a:off x="3780282" y="3578545"/>
                <a:ext cx="21" cy="132839"/>
              </a:xfrm>
              <a:custGeom>
                <a:avLst/>
                <a:gdLst/>
                <a:ahLst/>
                <a:cxnLst/>
                <a:rect l="l" t="t" r="r" b="b"/>
                <a:pathLst>
                  <a:path w="1" h="6443" fill="none" extrusionOk="0">
                    <a:moveTo>
                      <a:pt x="1" y="6443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14" name="Google Shape;170;p15">
                <a:extLst>
                  <a:ext uri="{FF2B5EF4-FFF2-40B4-BE49-F238E27FC236}">
                    <a16:creationId xmlns:a16="http://schemas.microsoft.com/office/drawing/2014/main" id="{7E9B8A01-8BC6-9259-9A6F-D5CC0E1FC0D1}"/>
                  </a:ext>
                </a:extLst>
              </p:cNvPr>
              <p:cNvSpPr/>
              <p:nvPr/>
            </p:nvSpPr>
            <p:spPr>
              <a:xfrm>
                <a:off x="3700286" y="3391379"/>
                <a:ext cx="20535" cy="562054"/>
              </a:xfrm>
              <a:custGeom>
                <a:avLst/>
                <a:gdLst/>
                <a:ahLst/>
                <a:cxnLst/>
                <a:rect l="l" t="t" r="r" b="b"/>
                <a:pathLst>
                  <a:path w="996" h="27261" fill="none" extrusionOk="0">
                    <a:moveTo>
                      <a:pt x="995" y="27261"/>
                    </a:moveTo>
                    <a:lnTo>
                      <a:pt x="995" y="9079"/>
                    </a:lnTo>
                    <a:lnTo>
                      <a:pt x="1" y="8333"/>
                    </a:ln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15" name="Google Shape;171;p15">
                <a:extLst>
                  <a:ext uri="{FF2B5EF4-FFF2-40B4-BE49-F238E27FC236}">
                    <a16:creationId xmlns:a16="http://schemas.microsoft.com/office/drawing/2014/main" id="{896822DF-4D1E-1CC1-B7FA-5797BFA4FF05}"/>
                  </a:ext>
                </a:extLst>
              </p:cNvPr>
              <p:cNvSpPr/>
              <p:nvPr/>
            </p:nvSpPr>
            <p:spPr>
              <a:xfrm>
                <a:off x="3898750" y="3365236"/>
                <a:ext cx="21" cy="94366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7" fill="none" extrusionOk="0">
                    <a:moveTo>
                      <a:pt x="0" y="4577"/>
                    </a:moveTo>
                    <a:lnTo>
                      <a:pt x="0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16" name="Google Shape;172;p15">
                <a:extLst>
                  <a:ext uri="{FF2B5EF4-FFF2-40B4-BE49-F238E27FC236}">
                    <a16:creationId xmlns:a16="http://schemas.microsoft.com/office/drawing/2014/main" id="{0EAB6363-6568-4840-E5A9-D158E4F32B56}"/>
                  </a:ext>
                </a:extLst>
              </p:cNvPr>
              <p:cNvSpPr/>
              <p:nvPr/>
            </p:nvSpPr>
            <p:spPr>
              <a:xfrm>
                <a:off x="3841825" y="3629841"/>
                <a:ext cx="10783" cy="190258"/>
              </a:xfrm>
              <a:custGeom>
                <a:avLst/>
                <a:gdLst/>
                <a:ahLst/>
                <a:cxnLst/>
                <a:rect l="l" t="t" r="r" b="b"/>
                <a:pathLst>
                  <a:path w="523" h="9228" fill="none" extrusionOk="0">
                    <a:moveTo>
                      <a:pt x="523" y="0"/>
                    </a:moveTo>
                    <a:lnTo>
                      <a:pt x="0" y="373"/>
                    </a:lnTo>
                    <a:lnTo>
                      <a:pt x="0" y="9228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17" name="Google Shape;173;p15">
                <a:extLst>
                  <a:ext uri="{FF2B5EF4-FFF2-40B4-BE49-F238E27FC236}">
                    <a16:creationId xmlns:a16="http://schemas.microsoft.com/office/drawing/2014/main" id="{A687188C-FAE1-5169-2820-D45DA9C5A3A8}"/>
                  </a:ext>
                </a:extLst>
              </p:cNvPr>
              <p:cNvSpPr/>
              <p:nvPr/>
            </p:nvSpPr>
            <p:spPr>
              <a:xfrm>
                <a:off x="3749005" y="3459582"/>
                <a:ext cx="63090" cy="63090"/>
              </a:xfrm>
              <a:custGeom>
                <a:avLst/>
                <a:gdLst/>
                <a:ahLst/>
                <a:cxnLst/>
                <a:rect l="l" t="t" r="r" b="b"/>
                <a:pathLst>
                  <a:path w="3060" h="3060" fill="none" extrusionOk="0">
                    <a:moveTo>
                      <a:pt x="0" y="1543"/>
                    </a:moveTo>
                    <a:lnTo>
                      <a:pt x="0" y="1543"/>
                    </a:lnTo>
                    <a:lnTo>
                      <a:pt x="0" y="1369"/>
                    </a:lnTo>
                    <a:lnTo>
                      <a:pt x="25" y="1219"/>
                    </a:lnTo>
                    <a:lnTo>
                      <a:pt x="75" y="1070"/>
                    </a:lnTo>
                    <a:lnTo>
                      <a:pt x="125" y="946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74"/>
                    </a:lnTo>
                    <a:lnTo>
                      <a:pt x="921" y="125"/>
                    </a:lnTo>
                    <a:lnTo>
                      <a:pt x="1070" y="75"/>
                    </a:lnTo>
                    <a:lnTo>
                      <a:pt x="1219" y="50"/>
                    </a:lnTo>
                    <a:lnTo>
                      <a:pt x="1368" y="25"/>
                    </a:lnTo>
                    <a:lnTo>
                      <a:pt x="1518" y="1"/>
                    </a:lnTo>
                    <a:lnTo>
                      <a:pt x="1518" y="1"/>
                    </a:lnTo>
                    <a:lnTo>
                      <a:pt x="1692" y="25"/>
                    </a:lnTo>
                    <a:lnTo>
                      <a:pt x="1841" y="50"/>
                    </a:lnTo>
                    <a:lnTo>
                      <a:pt x="1990" y="75"/>
                    </a:lnTo>
                    <a:lnTo>
                      <a:pt x="2115" y="125"/>
                    </a:lnTo>
                    <a:lnTo>
                      <a:pt x="2388" y="274"/>
                    </a:lnTo>
                    <a:lnTo>
                      <a:pt x="2612" y="448"/>
                    </a:lnTo>
                    <a:lnTo>
                      <a:pt x="2786" y="672"/>
                    </a:lnTo>
                    <a:lnTo>
                      <a:pt x="2935" y="946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9"/>
                    </a:lnTo>
                    <a:lnTo>
                      <a:pt x="3060" y="1543"/>
                    </a:lnTo>
                    <a:lnTo>
                      <a:pt x="3060" y="1543"/>
                    </a:lnTo>
                    <a:lnTo>
                      <a:pt x="3035" y="1692"/>
                    </a:lnTo>
                    <a:lnTo>
                      <a:pt x="3010" y="1841"/>
                    </a:lnTo>
                    <a:lnTo>
                      <a:pt x="2985" y="1990"/>
                    </a:lnTo>
                    <a:lnTo>
                      <a:pt x="2935" y="2140"/>
                    </a:lnTo>
                    <a:lnTo>
                      <a:pt x="2786" y="2388"/>
                    </a:lnTo>
                    <a:lnTo>
                      <a:pt x="2612" y="2612"/>
                    </a:lnTo>
                    <a:lnTo>
                      <a:pt x="2388" y="2811"/>
                    </a:lnTo>
                    <a:lnTo>
                      <a:pt x="2115" y="2936"/>
                    </a:lnTo>
                    <a:lnTo>
                      <a:pt x="1990" y="2985"/>
                    </a:lnTo>
                    <a:lnTo>
                      <a:pt x="1841" y="3035"/>
                    </a:lnTo>
                    <a:lnTo>
                      <a:pt x="1692" y="3060"/>
                    </a:lnTo>
                    <a:lnTo>
                      <a:pt x="1518" y="3060"/>
                    </a:lnTo>
                    <a:lnTo>
                      <a:pt x="1518" y="3060"/>
                    </a:lnTo>
                    <a:lnTo>
                      <a:pt x="1368" y="3060"/>
                    </a:lnTo>
                    <a:lnTo>
                      <a:pt x="1219" y="3035"/>
                    </a:lnTo>
                    <a:lnTo>
                      <a:pt x="1070" y="2985"/>
                    </a:lnTo>
                    <a:lnTo>
                      <a:pt x="921" y="2936"/>
                    </a:lnTo>
                    <a:lnTo>
                      <a:pt x="672" y="2811"/>
                    </a:lnTo>
                    <a:lnTo>
                      <a:pt x="448" y="2612"/>
                    </a:lnTo>
                    <a:lnTo>
                      <a:pt x="249" y="2388"/>
                    </a:lnTo>
                    <a:lnTo>
                      <a:pt x="125" y="2140"/>
                    </a:lnTo>
                    <a:lnTo>
                      <a:pt x="75" y="1990"/>
                    </a:lnTo>
                    <a:lnTo>
                      <a:pt x="25" y="1841"/>
                    </a:lnTo>
                    <a:lnTo>
                      <a:pt x="0" y="1692"/>
                    </a:lnTo>
                    <a:lnTo>
                      <a:pt x="0" y="1543"/>
                    </a:lnTo>
                    <a:lnTo>
                      <a:pt x="0" y="1543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18" name="Google Shape;174;p15">
                <a:extLst>
                  <a:ext uri="{FF2B5EF4-FFF2-40B4-BE49-F238E27FC236}">
                    <a16:creationId xmlns:a16="http://schemas.microsoft.com/office/drawing/2014/main" id="{6757B92B-63F0-76AC-A398-44D7E07DAE23}"/>
                  </a:ext>
                </a:extLst>
              </p:cNvPr>
              <p:cNvSpPr/>
              <p:nvPr/>
            </p:nvSpPr>
            <p:spPr>
              <a:xfrm>
                <a:off x="3599776" y="3358556"/>
                <a:ext cx="21" cy="94387"/>
              </a:xfrm>
              <a:custGeom>
                <a:avLst/>
                <a:gdLst/>
                <a:ahLst/>
                <a:cxnLst/>
                <a:rect l="l" t="t" r="r" b="b"/>
                <a:pathLst>
                  <a:path w="1" h="4578" fill="none" extrusionOk="0">
                    <a:moveTo>
                      <a:pt x="1" y="4577"/>
                    </a:moveTo>
                    <a:lnTo>
                      <a:pt x="1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19" name="Google Shape;175;p15">
                <a:extLst>
                  <a:ext uri="{FF2B5EF4-FFF2-40B4-BE49-F238E27FC236}">
                    <a16:creationId xmlns:a16="http://schemas.microsoft.com/office/drawing/2014/main" id="{5E3558B2-09D1-FAE2-C993-362E30B3DB6E}"/>
                  </a:ext>
                </a:extLst>
              </p:cNvPr>
              <p:cNvSpPr/>
              <p:nvPr/>
            </p:nvSpPr>
            <p:spPr>
              <a:xfrm>
                <a:off x="3660288" y="3659056"/>
                <a:ext cx="21" cy="52327"/>
              </a:xfrm>
              <a:custGeom>
                <a:avLst/>
                <a:gdLst/>
                <a:ahLst/>
                <a:cxnLst/>
                <a:rect l="l" t="t" r="r" b="b"/>
                <a:pathLst>
                  <a:path w="1" h="2538" fill="none" extrusionOk="0">
                    <a:moveTo>
                      <a:pt x="0" y="2538"/>
                    </a:moveTo>
                    <a:lnTo>
                      <a:pt x="0" y="1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20" name="Google Shape;176;p15">
                <a:extLst>
                  <a:ext uri="{FF2B5EF4-FFF2-40B4-BE49-F238E27FC236}">
                    <a16:creationId xmlns:a16="http://schemas.microsoft.com/office/drawing/2014/main" id="{3DA7E868-81A2-D230-354E-788550B257E7}"/>
                  </a:ext>
                </a:extLst>
              </p:cNvPr>
              <p:cNvSpPr/>
              <p:nvPr/>
            </p:nvSpPr>
            <p:spPr>
              <a:xfrm>
                <a:off x="3602333" y="3524197"/>
                <a:ext cx="57976" cy="91810"/>
              </a:xfrm>
              <a:custGeom>
                <a:avLst/>
                <a:gdLst/>
                <a:ahLst/>
                <a:cxnLst/>
                <a:rect l="l" t="t" r="r" b="b"/>
                <a:pathLst>
                  <a:path w="2812" h="4453" fill="none" extrusionOk="0">
                    <a:moveTo>
                      <a:pt x="2811" y="4453"/>
                    </a:moveTo>
                    <a:lnTo>
                      <a:pt x="1" y="3458"/>
                    </a:lnTo>
                    <a:lnTo>
                      <a:pt x="1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21" name="Google Shape;177;p15">
                <a:extLst>
                  <a:ext uri="{FF2B5EF4-FFF2-40B4-BE49-F238E27FC236}">
                    <a16:creationId xmlns:a16="http://schemas.microsoft.com/office/drawing/2014/main" id="{FA846B6E-2884-A00F-0BA9-77C7EBEC2585}"/>
                  </a:ext>
                </a:extLst>
              </p:cNvPr>
              <p:cNvSpPr/>
              <p:nvPr/>
            </p:nvSpPr>
            <p:spPr>
              <a:xfrm>
                <a:off x="457209" y="2634985"/>
                <a:ext cx="509232" cy="862574"/>
              </a:xfrm>
              <a:custGeom>
                <a:avLst/>
                <a:gdLst/>
                <a:ahLst/>
                <a:cxnLst/>
                <a:rect l="l" t="t" r="r" b="b"/>
                <a:pathLst>
                  <a:path w="24699" h="41837" extrusionOk="0">
                    <a:moveTo>
                      <a:pt x="1890" y="1"/>
                    </a:moveTo>
                    <a:lnTo>
                      <a:pt x="1666" y="50"/>
                    </a:lnTo>
                    <a:lnTo>
                      <a:pt x="1467" y="100"/>
                    </a:lnTo>
                    <a:lnTo>
                      <a:pt x="1268" y="175"/>
                    </a:lnTo>
                    <a:lnTo>
                      <a:pt x="1094" y="249"/>
                    </a:lnTo>
                    <a:lnTo>
                      <a:pt x="920" y="349"/>
                    </a:lnTo>
                    <a:lnTo>
                      <a:pt x="746" y="473"/>
                    </a:lnTo>
                    <a:lnTo>
                      <a:pt x="597" y="623"/>
                    </a:lnTo>
                    <a:lnTo>
                      <a:pt x="473" y="772"/>
                    </a:lnTo>
                    <a:lnTo>
                      <a:pt x="348" y="921"/>
                    </a:lnTo>
                    <a:lnTo>
                      <a:pt x="249" y="1095"/>
                    </a:lnTo>
                    <a:lnTo>
                      <a:pt x="149" y="1294"/>
                    </a:lnTo>
                    <a:lnTo>
                      <a:pt x="99" y="1468"/>
                    </a:lnTo>
                    <a:lnTo>
                      <a:pt x="25" y="1692"/>
                    </a:lnTo>
                    <a:lnTo>
                      <a:pt x="0" y="1891"/>
                    </a:lnTo>
                    <a:lnTo>
                      <a:pt x="0" y="2115"/>
                    </a:lnTo>
                    <a:lnTo>
                      <a:pt x="0" y="39722"/>
                    </a:lnTo>
                    <a:lnTo>
                      <a:pt x="0" y="39946"/>
                    </a:lnTo>
                    <a:lnTo>
                      <a:pt x="25" y="40145"/>
                    </a:lnTo>
                    <a:lnTo>
                      <a:pt x="99" y="40369"/>
                    </a:lnTo>
                    <a:lnTo>
                      <a:pt x="149" y="40543"/>
                    </a:lnTo>
                    <a:lnTo>
                      <a:pt x="249" y="40742"/>
                    </a:lnTo>
                    <a:lnTo>
                      <a:pt x="348" y="40916"/>
                    </a:lnTo>
                    <a:lnTo>
                      <a:pt x="473" y="41065"/>
                    </a:lnTo>
                    <a:lnTo>
                      <a:pt x="597" y="41214"/>
                    </a:lnTo>
                    <a:lnTo>
                      <a:pt x="746" y="41364"/>
                    </a:lnTo>
                    <a:lnTo>
                      <a:pt x="920" y="41463"/>
                    </a:lnTo>
                    <a:lnTo>
                      <a:pt x="1094" y="41587"/>
                    </a:lnTo>
                    <a:lnTo>
                      <a:pt x="1268" y="41662"/>
                    </a:lnTo>
                    <a:lnTo>
                      <a:pt x="1467" y="41737"/>
                    </a:lnTo>
                    <a:lnTo>
                      <a:pt x="1666" y="41786"/>
                    </a:lnTo>
                    <a:lnTo>
                      <a:pt x="1890" y="41811"/>
                    </a:lnTo>
                    <a:lnTo>
                      <a:pt x="2089" y="41836"/>
                    </a:lnTo>
                    <a:lnTo>
                      <a:pt x="22609" y="41836"/>
                    </a:lnTo>
                    <a:lnTo>
                      <a:pt x="22808" y="41811"/>
                    </a:lnTo>
                    <a:lnTo>
                      <a:pt x="23032" y="41786"/>
                    </a:lnTo>
                    <a:lnTo>
                      <a:pt x="23231" y="41737"/>
                    </a:lnTo>
                    <a:lnTo>
                      <a:pt x="23430" y="41662"/>
                    </a:lnTo>
                    <a:lnTo>
                      <a:pt x="23604" y="41587"/>
                    </a:lnTo>
                    <a:lnTo>
                      <a:pt x="23778" y="41463"/>
                    </a:lnTo>
                    <a:lnTo>
                      <a:pt x="23927" y="41364"/>
                    </a:lnTo>
                    <a:lnTo>
                      <a:pt x="24076" y="41214"/>
                    </a:lnTo>
                    <a:lnTo>
                      <a:pt x="24226" y="41065"/>
                    </a:lnTo>
                    <a:lnTo>
                      <a:pt x="24350" y="40916"/>
                    </a:lnTo>
                    <a:lnTo>
                      <a:pt x="24449" y="40742"/>
                    </a:lnTo>
                    <a:lnTo>
                      <a:pt x="24549" y="40543"/>
                    </a:lnTo>
                    <a:lnTo>
                      <a:pt x="24599" y="40369"/>
                    </a:lnTo>
                    <a:lnTo>
                      <a:pt x="24673" y="40145"/>
                    </a:lnTo>
                    <a:lnTo>
                      <a:pt x="24698" y="39946"/>
                    </a:lnTo>
                    <a:lnTo>
                      <a:pt x="24698" y="39722"/>
                    </a:lnTo>
                    <a:lnTo>
                      <a:pt x="24698" y="2115"/>
                    </a:lnTo>
                    <a:lnTo>
                      <a:pt x="24698" y="1891"/>
                    </a:lnTo>
                    <a:lnTo>
                      <a:pt x="24673" y="1692"/>
                    </a:lnTo>
                    <a:lnTo>
                      <a:pt x="24599" y="1468"/>
                    </a:lnTo>
                    <a:lnTo>
                      <a:pt x="24549" y="1294"/>
                    </a:lnTo>
                    <a:lnTo>
                      <a:pt x="24449" y="1095"/>
                    </a:lnTo>
                    <a:lnTo>
                      <a:pt x="24350" y="921"/>
                    </a:lnTo>
                    <a:lnTo>
                      <a:pt x="24226" y="772"/>
                    </a:lnTo>
                    <a:lnTo>
                      <a:pt x="24076" y="623"/>
                    </a:lnTo>
                    <a:lnTo>
                      <a:pt x="23927" y="473"/>
                    </a:lnTo>
                    <a:lnTo>
                      <a:pt x="23778" y="349"/>
                    </a:lnTo>
                    <a:lnTo>
                      <a:pt x="23604" y="249"/>
                    </a:lnTo>
                    <a:lnTo>
                      <a:pt x="23430" y="175"/>
                    </a:lnTo>
                    <a:lnTo>
                      <a:pt x="23231" y="100"/>
                    </a:lnTo>
                    <a:lnTo>
                      <a:pt x="23032" y="50"/>
                    </a:lnTo>
                    <a:lnTo>
                      <a:pt x="2280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22" name="Google Shape;178;p15">
                <a:extLst>
                  <a:ext uri="{FF2B5EF4-FFF2-40B4-BE49-F238E27FC236}">
                    <a16:creationId xmlns:a16="http://schemas.microsoft.com/office/drawing/2014/main" id="{5F0FB135-1210-1D8F-BE57-C18DB902E0E5}"/>
                  </a:ext>
                </a:extLst>
              </p:cNvPr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23" name="Google Shape;179;p15">
                <a:extLst>
                  <a:ext uri="{FF2B5EF4-FFF2-40B4-BE49-F238E27FC236}">
                    <a16:creationId xmlns:a16="http://schemas.microsoft.com/office/drawing/2014/main" id="{3638EBCD-D723-BEEE-60C1-DD6D19B1F710}"/>
                  </a:ext>
                </a:extLst>
              </p:cNvPr>
              <p:cNvSpPr/>
              <p:nvPr/>
            </p:nvSpPr>
            <p:spPr>
              <a:xfrm>
                <a:off x="480795" y="2698569"/>
                <a:ext cx="12824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622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622" y="33405"/>
                    </a:lnTo>
                    <a:lnTo>
                      <a:pt x="622" y="1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24" name="Google Shape;180;p15">
                <a:extLst>
                  <a:ext uri="{FF2B5EF4-FFF2-40B4-BE49-F238E27FC236}">
                    <a16:creationId xmlns:a16="http://schemas.microsoft.com/office/drawing/2014/main" id="{ADC9DCBF-6251-4B2B-2A90-97ED996C06E3}"/>
                  </a:ext>
                </a:extLst>
              </p:cNvPr>
              <p:cNvSpPr/>
              <p:nvPr/>
            </p:nvSpPr>
            <p:spPr>
              <a:xfrm>
                <a:off x="480795" y="2698569"/>
                <a:ext cx="462059" cy="688728"/>
              </a:xfrm>
              <a:custGeom>
                <a:avLst/>
                <a:gdLst/>
                <a:ahLst/>
                <a:cxnLst/>
                <a:rect l="l" t="t" r="r" b="b"/>
                <a:pathLst>
                  <a:path w="22411" h="33405" extrusionOk="0">
                    <a:moveTo>
                      <a:pt x="0" y="1"/>
                    </a:moveTo>
                    <a:lnTo>
                      <a:pt x="0" y="33405"/>
                    </a:lnTo>
                    <a:lnTo>
                      <a:pt x="22410" y="33405"/>
                    </a:lnTo>
                    <a:lnTo>
                      <a:pt x="2241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25" name="Google Shape;181;p15">
                <a:extLst>
                  <a:ext uri="{FF2B5EF4-FFF2-40B4-BE49-F238E27FC236}">
                    <a16:creationId xmlns:a16="http://schemas.microsoft.com/office/drawing/2014/main" id="{CD53192A-5B5C-964A-003D-EEA16E53AE8F}"/>
                  </a:ext>
                </a:extLst>
              </p:cNvPr>
              <p:cNvSpPr/>
              <p:nvPr/>
            </p:nvSpPr>
            <p:spPr>
              <a:xfrm>
                <a:off x="663858" y="2667292"/>
                <a:ext cx="95913" cy="9773"/>
              </a:xfrm>
              <a:custGeom>
                <a:avLst/>
                <a:gdLst/>
                <a:ahLst/>
                <a:cxnLst/>
                <a:rect l="l" t="t" r="r" b="b"/>
                <a:pathLst>
                  <a:path w="4652" h="474" extrusionOk="0">
                    <a:moveTo>
                      <a:pt x="1" y="1"/>
                    </a:moveTo>
                    <a:lnTo>
                      <a:pt x="1" y="473"/>
                    </a:lnTo>
                    <a:lnTo>
                      <a:pt x="4652" y="473"/>
                    </a:lnTo>
                    <a:lnTo>
                      <a:pt x="465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26" name="Google Shape;182;p15">
                <a:extLst>
                  <a:ext uri="{FF2B5EF4-FFF2-40B4-BE49-F238E27FC236}">
                    <a16:creationId xmlns:a16="http://schemas.microsoft.com/office/drawing/2014/main" id="{5F861DD3-9608-DC34-DE94-A7D67001A5CC}"/>
                  </a:ext>
                </a:extLst>
              </p:cNvPr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DBF1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27" name="Google Shape;183;p15">
                <a:extLst>
                  <a:ext uri="{FF2B5EF4-FFF2-40B4-BE49-F238E27FC236}">
                    <a16:creationId xmlns:a16="http://schemas.microsoft.com/office/drawing/2014/main" id="{D9A9C855-9860-CA91-F2DD-701CFDC440B8}"/>
                  </a:ext>
                </a:extLst>
              </p:cNvPr>
              <p:cNvSpPr/>
              <p:nvPr/>
            </p:nvSpPr>
            <p:spPr>
              <a:xfrm>
                <a:off x="710515" y="3014470"/>
                <a:ext cx="21" cy="21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28" name="Google Shape;184;p15">
                <a:extLst>
                  <a:ext uri="{FF2B5EF4-FFF2-40B4-BE49-F238E27FC236}">
                    <a16:creationId xmlns:a16="http://schemas.microsoft.com/office/drawing/2014/main" id="{E90D8211-6CDB-B79B-69AB-6EA527947F65}"/>
                  </a:ext>
                </a:extLst>
              </p:cNvPr>
              <p:cNvSpPr/>
              <p:nvPr/>
            </p:nvSpPr>
            <p:spPr>
              <a:xfrm>
                <a:off x="664889" y="3122671"/>
                <a:ext cx="93851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4552" h="6741" extrusionOk="0">
                    <a:moveTo>
                      <a:pt x="2264" y="697"/>
                    </a:moveTo>
                    <a:lnTo>
                      <a:pt x="2488" y="722"/>
                    </a:lnTo>
                    <a:lnTo>
                      <a:pt x="2662" y="771"/>
                    </a:lnTo>
                    <a:lnTo>
                      <a:pt x="2836" y="871"/>
                    </a:lnTo>
                    <a:lnTo>
                      <a:pt x="2985" y="995"/>
                    </a:lnTo>
                    <a:lnTo>
                      <a:pt x="3109" y="1145"/>
                    </a:lnTo>
                    <a:lnTo>
                      <a:pt x="3209" y="1294"/>
                    </a:lnTo>
                    <a:lnTo>
                      <a:pt x="3259" y="1493"/>
                    </a:lnTo>
                    <a:lnTo>
                      <a:pt x="3283" y="1692"/>
                    </a:lnTo>
                    <a:lnTo>
                      <a:pt x="3283" y="3234"/>
                    </a:lnTo>
                    <a:lnTo>
                      <a:pt x="1269" y="3234"/>
                    </a:lnTo>
                    <a:lnTo>
                      <a:pt x="1269" y="1692"/>
                    </a:lnTo>
                    <a:lnTo>
                      <a:pt x="1294" y="1493"/>
                    </a:lnTo>
                    <a:lnTo>
                      <a:pt x="1343" y="1294"/>
                    </a:lnTo>
                    <a:lnTo>
                      <a:pt x="1443" y="1145"/>
                    </a:lnTo>
                    <a:lnTo>
                      <a:pt x="1567" y="995"/>
                    </a:lnTo>
                    <a:lnTo>
                      <a:pt x="1716" y="871"/>
                    </a:lnTo>
                    <a:lnTo>
                      <a:pt x="1891" y="771"/>
                    </a:lnTo>
                    <a:lnTo>
                      <a:pt x="2065" y="722"/>
                    </a:lnTo>
                    <a:lnTo>
                      <a:pt x="2264" y="697"/>
                    </a:lnTo>
                    <a:close/>
                    <a:moveTo>
                      <a:pt x="2114" y="0"/>
                    </a:moveTo>
                    <a:lnTo>
                      <a:pt x="1940" y="25"/>
                    </a:lnTo>
                    <a:lnTo>
                      <a:pt x="1766" y="75"/>
                    </a:lnTo>
                    <a:lnTo>
                      <a:pt x="1617" y="125"/>
                    </a:lnTo>
                    <a:lnTo>
                      <a:pt x="1468" y="199"/>
                    </a:lnTo>
                    <a:lnTo>
                      <a:pt x="1319" y="299"/>
                    </a:lnTo>
                    <a:lnTo>
                      <a:pt x="1194" y="398"/>
                    </a:lnTo>
                    <a:lnTo>
                      <a:pt x="1070" y="498"/>
                    </a:lnTo>
                    <a:lnTo>
                      <a:pt x="970" y="622"/>
                    </a:lnTo>
                    <a:lnTo>
                      <a:pt x="871" y="747"/>
                    </a:lnTo>
                    <a:lnTo>
                      <a:pt x="796" y="896"/>
                    </a:lnTo>
                    <a:lnTo>
                      <a:pt x="722" y="1045"/>
                    </a:lnTo>
                    <a:lnTo>
                      <a:pt x="672" y="1194"/>
                    </a:lnTo>
                    <a:lnTo>
                      <a:pt x="622" y="1344"/>
                    </a:lnTo>
                    <a:lnTo>
                      <a:pt x="597" y="1518"/>
                    </a:lnTo>
                    <a:lnTo>
                      <a:pt x="572" y="1692"/>
                    </a:lnTo>
                    <a:lnTo>
                      <a:pt x="572" y="3234"/>
                    </a:lnTo>
                    <a:lnTo>
                      <a:pt x="0" y="3234"/>
                    </a:lnTo>
                    <a:lnTo>
                      <a:pt x="0" y="6741"/>
                    </a:lnTo>
                    <a:lnTo>
                      <a:pt x="4552" y="6741"/>
                    </a:lnTo>
                    <a:lnTo>
                      <a:pt x="4552" y="3234"/>
                    </a:lnTo>
                    <a:lnTo>
                      <a:pt x="3955" y="3234"/>
                    </a:lnTo>
                    <a:lnTo>
                      <a:pt x="3955" y="1692"/>
                    </a:lnTo>
                    <a:lnTo>
                      <a:pt x="3955" y="1518"/>
                    </a:lnTo>
                    <a:lnTo>
                      <a:pt x="3930" y="1344"/>
                    </a:lnTo>
                    <a:lnTo>
                      <a:pt x="3880" y="1194"/>
                    </a:lnTo>
                    <a:lnTo>
                      <a:pt x="3831" y="1045"/>
                    </a:lnTo>
                    <a:lnTo>
                      <a:pt x="3756" y="896"/>
                    </a:lnTo>
                    <a:lnTo>
                      <a:pt x="3681" y="747"/>
                    </a:lnTo>
                    <a:lnTo>
                      <a:pt x="3582" y="622"/>
                    </a:lnTo>
                    <a:lnTo>
                      <a:pt x="3482" y="498"/>
                    </a:lnTo>
                    <a:lnTo>
                      <a:pt x="3358" y="398"/>
                    </a:lnTo>
                    <a:lnTo>
                      <a:pt x="3209" y="299"/>
                    </a:lnTo>
                    <a:lnTo>
                      <a:pt x="3084" y="199"/>
                    </a:lnTo>
                    <a:lnTo>
                      <a:pt x="2935" y="125"/>
                    </a:lnTo>
                    <a:lnTo>
                      <a:pt x="2786" y="75"/>
                    </a:lnTo>
                    <a:lnTo>
                      <a:pt x="2612" y="25"/>
                    </a:lnTo>
                    <a:lnTo>
                      <a:pt x="2438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29" name="Google Shape;185;p15">
                <a:extLst>
                  <a:ext uri="{FF2B5EF4-FFF2-40B4-BE49-F238E27FC236}">
                    <a16:creationId xmlns:a16="http://schemas.microsoft.com/office/drawing/2014/main" id="{FDD93F23-F91B-4875-6DF7-B86FE600DD8D}"/>
                  </a:ext>
                </a:extLst>
              </p:cNvPr>
              <p:cNvSpPr/>
              <p:nvPr/>
            </p:nvSpPr>
            <p:spPr>
              <a:xfrm>
                <a:off x="3956576" y="1796038"/>
                <a:ext cx="478986" cy="312829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15173" extrusionOk="0">
                    <a:moveTo>
                      <a:pt x="1" y="0"/>
                    </a:moveTo>
                    <a:lnTo>
                      <a:pt x="1" y="15173"/>
                    </a:lnTo>
                    <a:lnTo>
                      <a:pt x="23231" y="15173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rgbClr val="EFEFE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30" name="Google Shape;186;p15">
                <a:extLst>
                  <a:ext uri="{FF2B5EF4-FFF2-40B4-BE49-F238E27FC236}">
                    <a16:creationId xmlns:a16="http://schemas.microsoft.com/office/drawing/2014/main" id="{60A2E697-409E-9391-74F9-0F449903B631}"/>
                  </a:ext>
                </a:extLst>
              </p:cNvPr>
              <p:cNvSpPr/>
              <p:nvPr/>
            </p:nvSpPr>
            <p:spPr>
              <a:xfrm>
                <a:off x="3956576" y="1796038"/>
                <a:ext cx="478986" cy="144116"/>
              </a:xfrm>
              <a:custGeom>
                <a:avLst/>
                <a:gdLst/>
                <a:ahLst/>
                <a:cxnLst/>
                <a:rect l="l" t="t" r="r" b="b"/>
                <a:pathLst>
                  <a:path w="23232" h="6990" extrusionOk="0">
                    <a:moveTo>
                      <a:pt x="1" y="0"/>
                    </a:moveTo>
                    <a:lnTo>
                      <a:pt x="11616" y="6990"/>
                    </a:lnTo>
                    <a:lnTo>
                      <a:pt x="232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31" name="Google Shape;187;p15">
                <a:extLst>
                  <a:ext uri="{FF2B5EF4-FFF2-40B4-BE49-F238E27FC236}">
                    <a16:creationId xmlns:a16="http://schemas.microsoft.com/office/drawing/2014/main" id="{A6E81347-63A6-2FDA-687C-747D40DEF1B8}"/>
                  </a:ext>
                </a:extLst>
              </p:cNvPr>
              <p:cNvSpPr/>
              <p:nvPr/>
            </p:nvSpPr>
            <p:spPr>
              <a:xfrm>
                <a:off x="4100781" y="3340103"/>
                <a:ext cx="241039" cy="227700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044" extrusionOk="0">
                    <a:moveTo>
                      <a:pt x="1" y="0"/>
                    </a:moveTo>
                    <a:lnTo>
                      <a:pt x="1" y="11044"/>
                    </a:lnTo>
                    <a:lnTo>
                      <a:pt x="11691" y="11044"/>
                    </a:lnTo>
                    <a:lnTo>
                      <a:pt x="1169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32" name="Google Shape;188;p15">
                <a:extLst>
                  <a:ext uri="{FF2B5EF4-FFF2-40B4-BE49-F238E27FC236}">
                    <a16:creationId xmlns:a16="http://schemas.microsoft.com/office/drawing/2014/main" id="{66F04789-8CCB-B767-BBE9-D9FAEE57265E}"/>
                  </a:ext>
                </a:extLst>
              </p:cNvPr>
              <p:cNvSpPr/>
              <p:nvPr/>
            </p:nvSpPr>
            <p:spPr>
              <a:xfrm>
                <a:off x="4001302" y="3559061"/>
                <a:ext cx="439998" cy="21050"/>
              </a:xfrm>
              <a:custGeom>
                <a:avLst/>
                <a:gdLst/>
                <a:ahLst/>
                <a:cxnLst/>
                <a:rect l="l" t="t" r="r" b="b"/>
                <a:pathLst>
                  <a:path w="21341" h="1021" extrusionOk="0">
                    <a:moveTo>
                      <a:pt x="1" y="1"/>
                    </a:moveTo>
                    <a:lnTo>
                      <a:pt x="1" y="1021"/>
                    </a:lnTo>
                    <a:lnTo>
                      <a:pt x="21341" y="1021"/>
                    </a:lnTo>
                    <a:lnTo>
                      <a:pt x="213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33" name="Google Shape;189;p15">
                <a:extLst>
                  <a:ext uri="{FF2B5EF4-FFF2-40B4-BE49-F238E27FC236}">
                    <a16:creationId xmlns:a16="http://schemas.microsoft.com/office/drawing/2014/main" id="{22C5FE89-EE85-5130-5E4B-348B3E07F158}"/>
                  </a:ext>
                </a:extLst>
              </p:cNvPr>
              <p:cNvSpPr/>
              <p:nvPr/>
            </p:nvSpPr>
            <p:spPr>
              <a:xfrm>
                <a:off x="3599776" y="2531918"/>
                <a:ext cx="1243050" cy="830246"/>
              </a:xfrm>
              <a:custGeom>
                <a:avLst/>
                <a:gdLst/>
                <a:ahLst/>
                <a:cxnLst/>
                <a:rect l="l" t="t" r="r" b="b"/>
                <a:pathLst>
                  <a:path w="60291" h="40269" extrusionOk="0">
                    <a:moveTo>
                      <a:pt x="971" y="0"/>
                    </a:moveTo>
                    <a:lnTo>
                      <a:pt x="772" y="25"/>
                    </a:lnTo>
                    <a:lnTo>
                      <a:pt x="597" y="75"/>
                    </a:lnTo>
                    <a:lnTo>
                      <a:pt x="423" y="174"/>
                    </a:lnTo>
                    <a:lnTo>
                      <a:pt x="299" y="274"/>
                    </a:lnTo>
                    <a:lnTo>
                      <a:pt x="175" y="423"/>
                    </a:lnTo>
                    <a:lnTo>
                      <a:pt x="75" y="597"/>
                    </a:lnTo>
                    <a:lnTo>
                      <a:pt x="25" y="771"/>
                    </a:lnTo>
                    <a:lnTo>
                      <a:pt x="1" y="970"/>
                    </a:lnTo>
                    <a:lnTo>
                      <a:pt x="1" y="39299"/>
                    </a:lnTo>
                    <a:lnTo>
                      <a:pt x="25" y="39498"/>
                    </a:lnTo>
                    <a:lnTo>
                      <a:pt x="75" y="39672"/>
                    </a:lnTo>
                    <a:lnTo>
                      <a:pt x="175" y="39846"/>
                    </a:lnTo>
                    <a:lnTo>
                      <a:pt x="299" y="39995"/>
                    </a:lnTo>
                    <a:lnTo>
                      <a:pt x="423" y="40095"/>
                    </a:lnTo>
                    <a:lnTo>
                      <a:pt x="597" y="40194"/>
                    </a:lnTo>
                    <a:lnTo>
                      <a:pt x="772" y="40244"/>
                    </a:lnTo>
                    <a:lnTo>
                      <a:pt x="971" y="40269"/>
                    </a:lnTo>
                    <a:lnTo>
                      <a:pt x="59321" y="40269"/>
                    </a:lnTo>
                    <a:lnTo>
                      <a:pt x="59520" y="40244"/>
                    </a:lnTo>
                    <a:lnTo>
                      <a:pt x="59719" y="40194"/>
                    </a:lnTo>
                    <a:lnTo>
                      <a:pt x="59868" y="40095"/>
                    </a:lnTo>
                    <a:lnTo>
                      <a:pt x="60017" y="39995"/>
                    </a:lnTo>
                    <a:lnTo>
                      <a:pt x="60142" y="39846"/>
                    </a:lnTo>
                    <a:lnTo>
                      <a:pt x="60216" y="39672"/>
                    </a:lnTo>
                    <a:lnTo>
                      <a:pt x="60266" y="39498"/>
                    </a:lnTo>
                    <a:lnTo>
                      <a:pt x="60291" y="39299"/>
                    </a:lnTo>
                    <a:lnTo>
                      <a:pt x="60291" y="970"/>
                    </a:lnTo>
                    <a:lnTo>
                      <a:pt x="60266" y="771"/>
                    </a:lnTo>
                    <a:lnTo>
                      <a:pt x="60216" y="597"/>
                    </a:lnTo>
                    <a:lnTo>
                      <a:pt x="60142" y="423"/>
                    </a:lnTo>
                    <a:lnTo>
                      <a:pt x="60017" y="274"/>
                    </a:lnTo>
                    <a:lnTo>
                      <a:pt x="59868" y="174"/>
                    </a:lnTo>
                    <a:lnTo>
                      <a:pt x="59719" y="75"/>
                    </a:lnTo>
                    <a:lnTo>
                      <a:pt x="59520" y="25"/>
                    </a:lnTo>
                    <a:lnTo>
                      <a:pt x="59321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34" name="Google Shape;190;p15">
                <a:extLst>
                  <a:ext uri="{FF2B5EF4-FFF2-40B4-BE49-F238E27FC236}">
                    <a16:creationId xmlns:a16="http://schemas.microsoft.com/office/drawing/2014/main" id="{763D327C-DAF1-E164-46B4-3CC532D2D340}"/>
                  </a:ext>
                </a:extLst>
              </p:cNvPr>
              <p:cNvSpPr/>
              <p:nvPr/>
            </p:nvSpPr>
            <p:spPr>
              <a:xfrm>
                <a:off x="3642331" y="2586781"/>
                <a:ext cx="1157941" cy="664626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2236" extrusionOk="0">
                    <a:moveTo>
                      <a:pt x="1" y="1"/>
                    </a:moveTo>
                    <a:lnTo>
                      <a:pt x="1" y="32235"/>
                    </a:lnTo>
                    <a:lnTo>
                      <a:pt x="56163" y="32235"/>
                    </a:lnTo>
                    <a:lnTo>
                      <a:pt x="561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35" name="Google Shape;191;p15">
                <a:extLst>
                  <a:ext uri="{FF2B5EF4-FFF2-40B4-BE49-F238E27FC236}">
                    <a16:creationId xmlns:a16="http://schemas.microsoft.com/office/drawing/2014/main" id="{DBA8D146-A4A5-27B6-89A7-2CBC8142B6D9}"/>
                  </a:ext>
                </a:extLst>
              </p:cNvPr>
              <p:cNvSpPr/>
              <p:nvPr/>
            </p:nvSpPr>
            <p:spPr>
              <a:xfrm>
                <a:off x="3642331" y="2649871"/>
                <a:ext cx="1157941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3035" extrusionOk="0">
                    <a:moveTo>
                      <a:pt x="1" y="0"/>
                    </a:moveTo>
                    <a:lnTo>
                      <a:pt x="1" y="3034"/>
                    </a:lnTo>
                    <a:lnTo>
                      <a:pt x="56163" y="3034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36" name="Google Shape;192;p15">
                <a:extLst>
                  <a:ext uri="{FF2B5EF4-FFF2-40B4-BE49-F238E27FC236}">
                    <a16:creationId xmlns:a16="http://schemas.microsoft.com/office/drawing/2014/main" id="{4F285FE3-DB18-6EAE-1530-49213EB6C996}"/>
                  </a:ext>
                </a:extLst>
              </p:cNvPr>
              <p:cNvSpPr/>
              <p:nvPr/>
            </p:nvSpPr>
            <p:spPr>
              <a:xfrm>
                <a:off x="3642331" y="3130877"/>
                <a:ext cx="1157941" cy="16948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822" extrusionOk="0">
                    <a:moveTo>
                      <a:pt x="1" y="0"/>
                    </a:moveTo>
                    <a:lnTo>
                      <a:pt x="1" y="821"/>
                    </a:lnTo>
                    <a:lnTo>
                      <a:pt x="56163" y="821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37" name="Google Shape;193;p15">
                <a:extLst>
                  <a:ext uri="{FF2B5EF4-FFF2-40B4-BE49-F238E27FC236}">
                    <a16:creationId xmlns:a16="http://schemas.microsoft.com/office/drawing/2014/main" id="{213D9A81-A23B-91EC-768F-7791F5AB2C2B}"/>
                  </a:ext>
                </a:extLst>
              </p:cNvPr>
              <p:cNvSpPr/>
              <p:nvPr/>
            </p:nvSpPr>
            <p:spPr>
              <a:xfrm>
                <a:off x="3642331" y="3186771"/>
                <a:ext cx="1157941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56163" h="797" extrusionOk="0">
                    <a:moveTo>
                      <a:pt x="1" y="0"/>
                    </a:moveTo>
                    <a:lnTo>
                      <a:pt x="1" y="796"/>
                    </a:lnTo>
                    <a:lnTo>
                      <a:pt x="56163" y="796"/>
                    </a:lnTo>
                    <a:lnTo>
                      <a:pt x="56163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38" name="Google Shape;194;p15">
                <a:extLst>
                  <a:ext uri="{FF2B5EF4-FFF2-40B4-BE49-F238E27FC236}">
                    <a16:creationId xmlns:a16="http://schemas.microsoft.com/office/drawing/2014/main" id="{77FECD57-C39D-AC76-4F27-D863E17A753A}"/>
                  </a:ext>
                </a:extLst>
              </p:cNvPr>
              <p:cNvSpPr/>
              <p:nvPr/>
            </p:nvSpPr>
            <p:spPr>
              <a:xfrm>
                <a:off x="3711564" y="2784214"/>
                <a:ext cx="389238" cy="293346"/>
              </a:xfrm>
              <a:custGeom>
                <a:avLst/>
                <a:gdLst/>
                <a:ahLst/>
                <a:cxnLst/>
                <a:rect l="l" t="t" r="r" b="b"/>
                <a:pathLst>
                  <a:path w="18879" h="14228" extrusionOk="0">
                    <a:moveTo>
                      <a:pt x="1" y="1"/>
                    </a:moveTo>
                    <a:lnTo>
                      <a:pt x="1" y="14228"/>
                    </a:lnTo>
                    <a:lnTo>
                      <a:pt x="18879" y="14228"/>
                    </a:lnTo>
                    <a:lnTo>
                      <a:pt x="18879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39" name="Google Shape;195;p15">
                <a:extLst>
                  <a:ext uri="{FF2B5EF4-FFF2-40B4-BE49-F238E27FC236}">
                    <a16:creationId xmlns:a16="http://schemas.microsoft.com/office/drawing/2014/main" id="{361A0743-30CF-B299-C4A6-97837561FCED}"/>
                  </a:ext>
                </a:extLst>
              </p:cNvPr>
              <p:cNvSpPr/>
              <p:nvPr/>
            </p:nvSpPr>
            <p:spPr>
              <a:xfrm>
                <a:off x="4189498" y="2784214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40" name="Google Shape;196;p15">
                <a:extLst>
                  <a:ext uri="{FF2B5EF4-FFF2-40B4-BE49-F238E27FC236}">
                    <a16:creationId xmlns:a16="http://schemas.microsoft.com/office/drawing/2014/main" id="{0C74B485-5B43-8048-550C-1F1BD93E5EE7}"/>
                  </a:ext>
                </a:extLst>
              </p:cNvPr>
              <p:cNvSpPr/>
              <p:nvPr/>
            </p:nvSpPr>
            <p:spPr>
              <a:xfrm>
                <a:off x="4189498" y="2823181"/>
                <a:ext cx="540014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26191" y="548"/>
                    </a:lnTo>
                    <a:lnTo>
                      <a:pt x="26191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41" name="Google Shape;197;p15">
                <a:extLst>
                  <a:ext uri="{FF2B5EF4-FFF2-40B4-BE49-F238E27FC236}">
                    <a16:creationId xmlns:a16="http://schemas.microsoft.com/office/drawing/2014/main" id="{F0E0E000-57AE-8DCD-2E77-82B35E54CD4C}"/>
                  </a:ext>
                </a:extLst>
              </p:cNvPr>
              <p:cNvSpPr/>
              <p:nvPr/>
            </p:nvSpPr>
            <p:spPr>
              <a:xfrm>
                <a:off x="4189498" y="2862169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17536" y="547"/>
                    </a:lnTo>
                    <a:lnTo>
                      <a:pt x="17536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42" name="Google Shape;198;p15">
                <a:extLst>
                  <a:ext uri="{FF2B5EF4-FFF2-40B4-BE49-F238E27FC236}">
                    <a16:creationId xmlns:a16="http://schemas.microsoft.com/office/drawing/2014/main" id="{A78EB4FB-4611-119C-D817-1F4AF1CCD1E7}"/>
                  </a:ext>
                </a:extLst>
              </p:cNvPr>
              <p:cNvSpPr/>
              <p:nvPr/>
            </p:nvSpPr>
            <p:spPr>
              <a:xfrm>
                <a:off x="4189498" y="2901136"/>
                <a:ext cx="361548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8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43" name="Google Shape;199;p15">
                <a:extLst>
                  <a:ext uri="{FF2B5EF4-FFF2-40B4-BE49-F238E27FC236}">
                    <a16:creationId xmlns:a16="http://schemas.microsoft.com/office/drawing/2014/main" id="{D7C8D051-92B2-8001-F35E-43892C11E09B}"/>
                  </a:ext>
                </a:extLst>
              </p:cNvPr>
              <p:cNvSpPr/>
              <p:nvPr/>
            </p:nvSpPr>
            <p:spPr>
              <a:xfrm>
                <a:off x="4189498" y="2940103"/>
                <a:ext cx="361548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17536" h="549" extrusionOk="0">
                    <a:moveTo>
                      <a:pt x="1" y="1"/>
                    </a:moveTo>
                    <a:lnTo>
                      <a:pt x="1" y="548"/>
                    </a:lnTo>
                    <a:lnTo>
                      <a:pt x="17536" y="548"/>
                    </a:lnTo>
                    <a:lnTo>
                      <a:pt x="17536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44" name="Google Shape;200;p15">
                <a:extLst>
                  <a:ext uri="{FF2B5EF4-FFF2-40B4-BE49-F238E27FC236}">
                    <a16:creationId xmlns:a16="http://schemas.microsoft.com/office/drawing/2014/main" id="{02BFB333-F0B2-E296-736C-159FFB737DD7}"/>
                  </a:ext>
                </a:extLst>
              </p:cNvPr>
              <p:cNvSpPr/>
              <p:nvPr/>
            </p:nvSpPr>
            <p:spPr>
              <a:xfrm>
                <a:off x="4616672" y="2862169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0"/>
                    </a:moveTo>
                    <a:lnTo>
                      <a:pt x="0" y="547"/>
                    </a:lnTo>
                    <a:lnTo>
                      <a:pt x="5472" y="54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45" name="Google Shape;201;p15">
                <a:extLst>
                  <a:ext uri="{FF2B5EF4-FFF2-40B4-BE49-F238E27FC236}">
                    <a16:creationId xmlns:a16="http://schemas.microsoft.com/office/drawing/2014/main" id="{2E4E9A07-7861-5618-0140-DC35ECAB37DF}"/>
                  </a:ext>
                </a:extLst>
              </p:cNvPr>
              <p:cNvSpPr/>
              <p:nvPr/>
            </p:nvSpPr>
            <p:spPr>
              <a:xfrm>
                <a:off x="4616672" y="2901136"/>
                <a:ext cx="112840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8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46" name="Google Shape;202;p15">
                <a:extLst>
                  <a:ext uri="{FF2B5EF4-FFF2-40B4-BE49-F238E27FC236}">
                    <a16:creationId xmlns:a16="http://schemas.microsoft.com/office/drawing/2014/main" id="{382437C6-20CF-B69E-5B2C-3202C4A95482}"/>
                  </a:ext>
                </a:extLst>
              </p:cNvPr>
              <p:cNvSpPr/>
              <p:nvPr/>
            </p:nvSpPr>
            <p:spPr>
              <a:xfrm>
                <a:off x="4616672" y="2940103"/>
                <a:ext cx="112840" cy="11319"/>
              </a:xfrm>
              <a:custGeom>
                <a:avLst/>
                <a:gdLst/>
                <a:ahLst/>
                <a:cxnLst/>
                <a:rect l="l" t="t" r="r" b="b"/>
                <a:pathLst>
                  <a:path w="5473" h="549" extrusionOk="0">
                    <a:moveTo>
                      <a:pt x="0" y="1"/>
                    </a:moveTo>
                    <a:lnTo>
                      <a:pt x="0" y="548"/>
                    </a:lnTo>
                    <a:lnTo>
                      <a:pt x="5472" y="548"/>
                    </a:lnTo>
                    <a:lnTo>
                      <a:pt x="5472" y="1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47" name="Google Shape;203;p15">
                <a:extLst>
                  <a:ext uri="{FF2B5EF4-FFF2-40B4-BE49-F238E27FC236}">
                    <a16:creationId xmlns:a16="http://schemas.microsoft.com/office/drawing/2014/main" id="{0D2C1D58-BF7B-C743-312C-150E5B1ADE91}"/>
                  </a:ext>
                </a:extLst>
              </p:cNvPr>
              <p:cNvSpPr/>
              <p:nvPr/>
            </p:nvSpPr>
            <p:spPr>
              <a:xfrm>
                <a:off x="4189498" y="2979091"/>
                <a:ext cx="540014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6192" h="548" extrusionOk="0">
                    <a:moveTo>
                      <a:pt x="1" y="0"/>
                    </a:moveTo>
                    <a:lnTo>
                      <a:pt x="1" y="547"/>
                    </a:lnTo>
                    <a:lnTo>
                      <a:pt x="26191" y="547"/>
                    </a:lnTo>
                    <a:lnTo>
                      <a:pt x="26191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48" name="Google Shape;204;p15">
                <a:extLst>
                  <a:ext uri="{FF2B5EF4-FFF2-40B4-BE49-F238E27FC236}">
                    <a16:creationId xmlns:a16="http://schemas.microsoft.com/office/drawing/2014/main" id="{19A4F418-6755-5D2E-0444-7D13A572969D}"/>
                  </a:ext>
                </a:extLst>
              </p:cNvPr>
              <p:cNvSpPr/>
              <p:nvPr/>
            </p:nvSpPr>
            <p:spPr>
              <a:xfrm>
                <a:off x="4189498" y="3018058"/>
                <a:ext cx="427195" cy="10783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23" extrusionOk="0">
                    <a:moveTo>
                      <a:pt x="1" y="0"/>
                    </a:moveTo>
                    <a:lnTo>
                      <a:pt x="1" y="523"/>
                    </a:lnTo>
                    <a:lnTo>
                      <a:pt x="20719" y="523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49" name="Google Shape;205;p15">
                <a:extLst>
                  <a:ext uri="{FF2B5EF4-FFF2-40B4-BE49-F238E27FC236}">
                    <a16:creationId xmlns:a16="http://schemas.microsoft.com/office/drawing/2014/main" id="{9C344772-5B82-363A-10D7-B5EF941D0230}"/>
                  </a:ext>
                </a:extLst>
              </p:cNvPr>
              <p:cNvSpPr/>
              <p:nvPr/>
            </p:nvSpPr>
            <p:spPr>
              <a:xfrm>
                <a:off x="4189498" y="3066262"/>
                <a:ext cx="427195" cy="11298"/>
              </a:xfrm>
              <a:custGeom>
                <a:avLst/>
                <a:gdLst/>
                <a:ahLst/>
                <a:cxnLst/>
                <a:rect l="l" t="t" r="r" b="b"/>
                <a:pathLst>
                  <a:path w="20720" h="548" extrusionOk="0">
                    <a:moveTo>
                      <a:pt x="1" y="0"/>
                    </a:moveTo>
                    <a:lnTo>
                      <a:pt x="1" y="548"/>
                    </a:lnTo>
                    <a:lnTo>
                      <a:pt x="20719" y="548"/>
                    </a:lnTo>
                    <a:lnTo>
                      <a:pt x="20719" y="0"/>
                    </a:ln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50" name="Google Shape;206;p15">
                <a:extLst>
                  <a:ext uri="{FF2B5EF4-FFF2-40B4-BE49-F238E27FC236}">
                    <a16:creationId xmlns:a16="http://schemas.microsoft.com/office/drawing/2014/main" id="{B6F701A0-A58B-BE54-ADC5-3ED88E1208B6}"/>
                  </a:ext>
                </a:extLst>
              </p:cNvPr>
              <p:cNvSpPr/>
              <p:nvPr/>
            </p:nvSpPr>
            <p:spPr>
              <a:xfrm>
                <a:off x="1268961" y="2030913"/>
                <a:ext cx="410268" cy="256935"/>
              </a:xfrm>
              <a:custGeom>
                <a:avLst/>
                <a:gdLst/>
                <a:ahLst/>
                <a:cxnLst/>
                <a:rect l="l" t="t" r="r" b="b"/>
                <a:pathLst>
                  <a:path w="19899" h="12462" extrusionOk="0">
                    <a:moveTo>
                      <a:pt x="1" y="0"/>
                    </a:moveTo>
                    <a:lnTo>
                      <a:pt x="1" y="12461"/>
                    </a:lnTo>
                    <a:lnTo>
                      <a:pt x="19899" y="12461"/>
                    </a:lnTo>
                    <a:lnTo>
                      <a:pt x="1989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51" name="Google Shape;207;p15">
                <a:extLst>
                  <a:ext uri="{FF2B5EF4-FFF2-40B4-BE49-F238E27FC236}">
                    <a16:creationId xmlns:a16="http://schemas.microsoft.com/office/drawing/2014/main" id="{7B66446D-4920-C6CB-4446-6955846A0FA9}"/>
                  </a:ext>
                </a:extLst>
              </p:cNvPr>
              <p:cNvSpPr/>
              <p:nvPr/>
            </p:nvSpPr>
            <p:spPr>
              <a:xfrm>
                <a:off x="1299743" y="2243211"/>
                <a:ext cx="121045" cy="153848"/>
              </a:xfrm>
              <a:custGeom>
                <a:avLst/>
                <a:gdLst/>
                <a:ahLst/>
                <a:cxnLst/>
                <a:rect l="l" t="t" r="r" b="b"/>
                <a:pathLst>
                  <a:path w="5871" h="7462" extrusionOk="0">
                    <a:moveTo>
                      <a:pt x="5870" y="0"/>
                    </a:moveTo>
                    <a:lnTo>
                      <a:pt x="0" y="722"/>
                    </a:lnTo>
                    <a:lnTo>
                      <a:pt x="0" y="7462"/>
                    </a:lnTo>
                    <a:lnTo>
                      <a:pt x="587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52" name="Google Shape;208;p15">
                <a:extLst>
                  <a:ext uri="{FF2B5EF4-FFF2-40B4-BE49-F238E27FC236}">
                    <a16:creationId xmlns:a16="http://schemas.microsoft.com/office/drawing/2014/main" id="{8D720B9E-2C3F-2E3F-66D2-0FB7B6A6CDDF}"/>
                  </a:ext>
                </a:extLst>
              </p:cNvPr>
              <p:cNvSpPr/>
              <p:nvPr/>
            </p:nvSpPr>
            <p:spPr>
              <a:xfrm>
                <a:off x="1400253" y="2070395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53" name="Google Shape;209;p15">
                <a:extLst>
                  <a:ext uri="{FF2B5EF4-FFF2-40B4-BE49-F238E27FC236}">
                    <a16:creationId xmlns:a16="http://schemas.microsoft.com/office/drawing/2014/main" id="{25DEF7E8-1B64-3E4A-218E-3C2BC97F7D03}"/>
                  </a:ext>
                </a:extLst>
              </p:cNvPr>
              <p:cNvSpPr/>
              <p:nvPr/>
            </p:nvSpPr>
            <p:spPr>
              <a:xfrm>
                <a:off x="1517670" y="2121155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54" name="Google Shape;210;p15">
                <a:extLst>
                  <a:ext uri="{FF2B5EF4-FFF2-40B4-BE49-F238E27FC236}">
                    <a16:creationId xmlns:a16="http://schemas.microsoft.com/office/drawing/2014/main" id="{9DF1A85D-9D65-8E82-3B85-57B138B7CBC8}"/>
                  </a:ext>
                </a:extLst>
              </p:cNvPr>
              <p:cNvSpPr/>
              <p:nvPr/>
            </p:nvSpPr>
            <p:spPr>
              <a:xfrm>
                <a:off x="1517670" y="2172431"/>
                <a:ext cx="109252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5299" h="772" extrusionOk="0">
                    <a:moveTo>
                      <a:pt x="1" y="1"/>
                    </a:moveTo>
                    <a:lnTo>
                      <a:pt x="1" y="772"/>
                    </a:lnTo>
                    <a:lnTo>
                      <a:pt x="5299" y="772"/>
                    </a:lnTo>
                    <a:lnTo>
                      <a:pt x="529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55" name="Google Shape;211;p15">
                <a:extLst>
                  <a:ext uri="{FF2B5EF4-FFF2-40B4-BE49-F238E27FC236}">
                    <a16:creationId xmlns:a16="http://schemas.microsoft.com/office/drawing/2014/main" id="{358C17FE-13CC-278B-0288-2FAA9630B14E}"/>
                  </a:ext>
                </a:extLst>
              </p:cNvPr>
              <p:cNvSpPr/>
              <p:nvPr/>
            </p:nvSpPr>
            <p:spPr>
              <a:xfrm>
                <a:off x="1400253" y="2223212"/>
                <a:ext cx="226669" cy="15917"/>
              </a:xfrm>
              <a:custGeom>
                <a:avLst/>
                <a:gdLst/>
                <a:ahLst/>
                <a:cxnLst/>
                <a:rect l="l" t="t" r="r" b="b"/>
                <a:pathLst>
                  <a:path w="10994" h="772" extrusionOk="0">
                    <a:moveTo>
                      <a:pt x="0" y="0"/>
                    </a:moveTo>
                    <a:lnTo>
                      <a:pt x="0" y="771"/>
                    </a:lnTo>
                    <a:lnTo>
                      <a:pt x="10994" y="771"/>
                    </a:lnTo>
                    <a:lnTo>
                      <a:pt x="109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56" name="Google Shape;212;p15">
                <a:extLst>
                  <a:ext uri="{FF2B5EF4-FFF2-40B4-BE49-F238E27FC236}">
                    <a16:creationId xmlns:a16="http://schemas.microsoft.com/office/drawing/2014/main" id="{B3C3F8A9-F6CD-4794-8755-58D8F6F6CC9D}"/>
                  </a:ext>
                </a:extLst>
              </p:cNvPr>
              <p:cNvSpPr/>
              <p:nvPr/>
            </p:nvSpPr>
            <p:spPr>
              <a:xfrm>
                <a:off x="997696" y="1942196"/>
                <a:ext cx="478470" cy="299490"/>
              </a:xfrm>
              <a:custGeom>
                <a:avLst/>
                <a:gdLst/>
                <a:ahLst/>
                <a:cxnLst/>
                <a:rect l="l" t="t" r="r" b="b"/>
                <a:pathLst>
                  <a:path w="23207" h="14526" extrusionOk="0">
                    <a:moveTo>
                      <a:pt x="0" y="0"/>
                    </a:moveTo>
                    <a:lnTo>
                      <a:pt x="0" y="14526"/>
                    </a:lnTo>
                    <a:lnTo>
                      <a:pt x="23206" y="14526"/>
                    </a:lnTo>
                    <a:lnTo>
                      <a:pt x="2320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57" name="Google Shape;213;p15">
                <a:extLst>
                  <a:ext uri="{FF2B5EF4-FFF2-40B4-BE49-F238E27FC236}">
                    <a16:creationId xmlns:a16="http://schemas.microsoft.com/office/drawing/2014/main" id="{9342299F-8DEA-B2CF-DDE4-29899C8A89C4}"/>
                  </a:ext>
                </a:extLst>
              </p:cNvPr>
              <p:cNvSpPr/>
              <p:nvPr/>
            </p:nvSpPr>
            <p:spPr>
              <a:xfrm>
                <a:off x="1033591" y="2189358"/>
                <a:ext cx="141560" cy="179496"/>
              </a:xfrm>
              <a:custGeom>
                <a:avLst/>
                <a:gdLst/>
                <a:ahLst/>
                <a:cxnLst/>
                <a:rect l="l" t="t" r="r" b="b"/>
                <a:pathLst>
                  <a:path w="6866" h="8706" extrusionOk="0">
                    <a:moveTo>
                      <a:pt x="6865" y="1"/>
                    </a:moveTo>
                    <a:lnTo>
                      <a:pt x="0" y="821"/>
                    </a:lnTo>
                    <a:lnTo>
                      <a:pt x="0" y="8706"/>
                    </a:lnTo>
                    <a:lnTo>
                      <a:pt x="686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58" name="Google Shape;214;p15">
                <a:extLst>
                  <a:ext uri="{FF2B5EF4-FFF2-40B4-BE49-F238E27FC236}">
                    <a16:creationId xmlns:a16="http://schemas.microsoft.com/office/drawing/2014/main" id="{DF8AE698-ABB5-52DA-F7BF-0891D42AE85B}"/>
                  </a:ext>
                </a:extLst>
              </p:cNvPr>
              <p:cNvSpPr/>
              <p:nvPr/>
            </p:nvSpPr>
            <p:spPr>
              <a:xfrm>
                <a:off x="1058724" y="1987822"/>
                <a:ext cx="356415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59" name="Google Shape;215;p15">
                <a:extLst>
                  <a:ext uri="{FF2B5EF4-FFF2-40B4-BE49-F238E27FC236}">
                    <a16:creationId xmlns:a16="http://schemas.microsoft.com/office/drawing/2014/main" id="{36C19106-FCA3-1E6B-013D-FADC227FD333}"/>
                  </a:ext>
                </a:extLst>
              </p:cNvPr>
              <p:cNvSpPr/>
              <p:nvPr/>
            </p:nvSpPr>
            <p:spPr>
              <a:xfrm>
                <a:off x="1243333" y="2047304"/>
                <a:ext cx="171806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8332" y="896"/>
                    </a:lnTo>
                    <a:lnTo>
                      <a:pt x="83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60" name="Google Shape;216;p15">
                <a:extLst>
                  <a:ext uri="{FF2B5EF4-FFF2-40B4-BE49-F238E27FC236}">
                    <a16:creationId xmlns:a16="http://schemas.microsoft.com/office/drawing/2014/main" id="{F0AB6736-863B-1D05-FEAC-EB6687C60797}"/>
                  </a:ext>
                </a:extLst>
              </p:cNvPr>
              <p:cNvSpPr/>
              <p:nvPr/>
            </p:nvSpPr>
            <p:spPr>
              <a:xfrm>
                <a:off x="1243333" y="2106290"/>
                <a:ext cx="171806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8333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8332" y="921"/>
                    </a:lnTo>
                    <a:lnTo>
                      <a:pt x="83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61" name="Google Shape;217;p15">
                <a:extLst>
                  <a:ext uri="{FF2B5EF4-FFF2-40B4-BE49-F238E27FC236}">
                    <a16:creationId xmlns:a16="http://schemas.microsoft.com/office/drawing/2014/main" id="{52D7AB61-87DE-171B-D468-4A0124C7CE69}"/>
                  </a:ext>
                </a:extLst>
              </p:cNvPr>
              <p:cNvSpPr/>
              <p:nvPr/>
            </p:nvSpPr>
            <p:spPr>
              <a:xfrm>
                <a:off x="1058724" y="2047304"/>
                <a:ext cx="134880" cy="18494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897" extrusionOk="0">
                    <a:moveTo>
                      <a:pt x="0" y="1"/>
                    </a:moveTo>
                    <a:lnTo>
                      <a:pt x="0" y="896"/>
                    </a:lnTo>
                    <a:lnTo>
                      <a:pt x="6542" y="896"/>
                    </a:lnTo>
                    <a:lnTo>
                      <a:pt x="65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62" name="Google Shape;218;p15">
                <a:extLst>
                  <a:ext uri="{FF2B5EF4-FFF2-40B4-BE49-F238E27FC236}">
                    <a16:creationId xmlns:a16="http://schemas.microsoft.com/office/drawing/2014/main" id="{532D1065-6B0E-4B94-7D54-7593D0B5CFB7}"/>
                  </a:ext>
                </a:extLst>
              </p:cNvPr>
              <p:cNvSpPr/>
              <p:nvPr/>
            </p:nvSpPr>
            <p:spPr>
              <a:xfrm>
                <a:off x="1058724" y="2106290"/>
                <a:ext cx="134880" cy="18989"/>
              </a:xfrm>
              <a:custGeom>
                <a:avLst/>
                <a:gdLst/>
                <a:ahLst/>
                <a:cxnLst/>
                <a:rect l="l" t="t" r="r" b="b"/>
                <a:pathLst>
                  <a:path w="6542" h="921" extrusionOk="0">
                    <a:moveTo>
                      <a:pt x="0" y="0"/>
                    </a:moveTo>
                    <a:lnTo>
                      <a:pt x="0" y="921"/>
                    </a:lnTo>
                    <a:lnTo>
                      <a:pt x="6542" y="921"/>
                    </a:lnTo>
                    <a:lnTo>
                      <a:pt x="65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63" name="Google Shape;219;p15">
                <a:extLst>
                  <a:ext uri="{FF2B5EF4-FFF2-40B4-BE49-F238E27FC236}">
                    <a16:creationId xmlns:a16="http://schemas.microsoft.com/office/drawing/2014/main" id="{D1C1FA7D-D911-B177-C649-460375E8B291}"/>
                  </a:ext>
                </a:extLst>
              </p:cNvPr>
              <p:cNvSpPr/>
              <p:nvPr/>
            </p:nvSpPr>
            <p:spPr>
              <a:xfrm>
                <a:off x="1058724" y="2165772"/>
                <a:ext cx="356415" cy="18473"/>
              </a:xfrm>
              <a:custGeom>
                <a:avLst/>
                <a:gdLst/>
                <a:ahLst/>
                <a:cxnLst/>
                <a:rect l="l" t="t" r="r" b="b"/>
                <a:pathLst>
                  <a:path w="17287" h="896" extrusionOk="0">
                    <a:moveTo>
                      <a:pt x="0" y="0"/>
                    </a:moveTo>
                    <a:lnTo>
                      <a:pt x="0" y="896"/>
                    </a:lnTo>
                    <a:lnTo>
                      <a:pt x="17286" y="896"/>
                    </a:lnTo>
                    <a:lnTo>
                      <a:pt x="1728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64" name="Google Shape;220;p15">
                <a:extLst>
                  <a:ext uri="{FF2B5EF4-FFF2-40B4-BE49-F238E27FC236}">
                    <a16:creationId xmlns:a16="http://schemas.microsoft.com/office/drawing/2014/main" id="{C0DF81D3-A97D-C30D-8333-039DF4D19F55}"/>
                  </a:ext>
                </a:extLst>
              </p:cNvPr>
              <p:cNvSpPr/>
              <p:nvPr/>
            </p:nvSpPr>
            <p:spPr>
              <a:xfrm>
                <a:off x="1506392" y="2733969"/>
                <a:ext cx="62595" cy="62574"/>
              </a:xfrm>
              <a:custGeom>
                <a:avLst/>
                <a:gdLst/>
                <a:ahLst/>
                <a:cxnLst/>
                <a:rect l="l" t="t" r="r" b="b"/>
                <a:pathLst>
                  <a:path w="3036" h="3035" fill="none" extrusionOk="0">
                    <a:moveTo>
                      <a:pt x="1" y="1517"/>
                    </a:moveTo>
                    <a:lnTo>
                      <a:pt x="1" y="1517"/>
                    </a:lnTo>
                    <a:lnTo>
                      <a:pt x="1" y="1368"/>
                    </a:lnTo>
                    <a:lnTo>
                      <a:pt x="26" y="1219"/>
                    </a:lnTo>
                    <a:lnTo>
                      <a:pt x="50" y="1070"/>
                    </a:lnTo>
                    <a:lnTo>
                      <a:pt x="100" y="920"/>
                    </a:lnTo>
                    <a:lnTo>
                      <a:pt x="249" y="672"/>
                    </a:lnTo>
                    <a:lnTo>
                      <a:pt x="448" y="448"/>
                    </a:lnTo>
                    <a:lnTo>
                      <a:pt x="672" y="249"/>
                    </a:lnTo>
                    <a:lnTo>
                      <a:pt x="921" y="100"/>
                    </a:lnTo>
                    <a:lnTo>
                      <a:pt x="1070" y="50"/>
                    </a:lnTo>
                    <a:lnTo>
                      <a:pt x="1219" y="25"/>
                    </a:lnTo>
                    <a:lnTo>
                      <a:pt x="1369" y="0"/>
                    </a:lnTo>
                    <a:lnTo>
                      <a:pt x="1518" y="0"/>
                    </a:lnTo>
                    <a:lnTo>
                      <a:pt x="1518" y="0"/>
                    </a:lnTo>
                    <a:lnTo>
                      <a:pt x="1667" y="0"/>
                    </a:lnTo>
                    <a:lnTo>
                      <a:pt x="1816" y="25"/>
                    </a:lnTo>
                    <a:lnTo>
                      <a:pt x="1966" y="50"/>
                    </a:lnTo>
                    <a:lnTo>
                      <a:pt x="2115" y="100"/>
                    </a:lnTo>
                    <a:lnTo>
                      <a:pt x="2364" y="249"/>
                    </a:lnTo>
                    <a:lnTo>
                      <a:pt x="2587" y="448"/>
                    </a:lnTo>
                    <a:lnTo>
                      <a:pt x="2786" y="672"/>
                    </a:lnTo>
                    <a:lnTo>
                      <a:pt x="2936" y="920"/>
                    </a:lnTo>
                    <a:lnTo>
                      <a:pt x="2985" y="1070"/>
                    </a:lnTo>
                    <a:lnTo>
                      <a:pt x="3010" y="1219"/>
                    </a:lnTo>
                    <a:lnTo>
                      <a:pt x="3035" y="1368"/>
                    </a:lnTo>
                    <a:lnTo>
                      <a:pt x="3035" y="1517"/>
                    </a:lnTo>
                    <a:lnTo>
                      <a:pt x="3035" y="1517"/>
                    </a:lnTo>
                    <a:lnTo>
                      <a:pt x="3035" y="1667"/>
                    </a:lnTo>
                    <a:lnTo>
                      <a:pt x="3010" y="1816"/>
                    </a:lnTo>
                    <a:lnTo>
                      <a:pt x="2985" y="1965"/>
                    </a:lnTo>
                    <a:lnTo>
                      <a:pt x="2936" y="2114"/>
                    </a:lnTo>
                    <a:lnTo>
                      <a:pt x="2786" y="2363"/>
                    </a:lnTo>
                    <a:lnTo>
                      <a:pt x="2587" y="2587"/>
                    </a:lnTo>
                    <a:lnTo>
                      <a:pt x="2364" y="2786"/>
                    </a:lnTo>
                    <a:lnTo>
                      <a:pt x="2115" y="2910"/>
                    </a:lnTo>
                    <a:lnTo>
                      <a:pt x="1966" y="2985"/>
                    </a:lnTo>
                    <a:lnTo>
                      <a:pt x="1816" y="3010"/>
                    </a:lnTo>
                    <a:lnTo>
                      <a:pt x="1667" y="3035"/>
                    </a:lnTo>
                    <a:lnTo>
                      <a:pt x="1518" y="3035"/>
                    </a:lnTo>
                    <a:lnTo>
                      <a:pt x="1518" y="3035"/>
                    </a:lnTo>
                    <a:lnTo>
                      <a:pt x="1369" y="3035"/>
                    </a:lnTo>
                    <a:lnTo>
                      <a:pt x="1219" y="3010"/>
                    </a:lnTo>
                    <a:lnTo>
                      <a:pt x="1070" y="2985"/>
                    </a:lnTo>
                    <a:lnTo>
                      <a:pt x="921" y="2910"/>
                    </a:lnTo>
                    <a:lnTo>
                      <a:pt x="672" y="2786"/>
                    </a:lnTo>
                    <a:lnTo>
                      <a:pt x="448" y="2587"/>
                    </a:lnTo>
                    <a:lnTo>
                      <a:pt x="249" y="2363"/>
                    </a:lnTo>
                    <a:lnTo>
                      <a:pt x="100" y="2114"/>
                    </a:lnTo>
                    <a:lnTo>
                      <a:pt x="50" y="1965"/>
                    </a:lnTo>
                    <a:lnTo>
                      <a:pt x="26" y="1816"/>
                    </a:lnTo>
                    <a:lnTo>
                      <a:pt x="1" y="1667"/>
                    </a:lnTo>
                    <a:lnTo>
                      <a:pt x="1" y="1517"/>
                    </a:lnTo>
                    <a:lnTo>
                      <a:pt x="1" y="1517"/>
                    </a:lnTo>
                    <a:close/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65" name="Google Shape;221;p15">
                <a:extLst>
                  <a:ext uri="{FF2B5EF4-FFF2-40B4-BE49-F238E27FC236}">
                    <a16:creationId xmlns:a16="http://schemas.microsoft.com/office/drawing/2014/main" id="{19D6222F-18BA-62AF-09B2-62607E5AF9E2}"/>
                  </a:ext>
                </a:extLst>
              </p:cNvPr>
              <p:cNvSpPr/>
              <p:nvPr/>
            </p:nvSpPr>
            <p:spPr>
              <a:xfrm>
                <a:off x="1411015" y="2328341"/>
                <a:ext cx="126674" cy="405649"/>
              </a:xfrm>
              <a:custGeom>
                <a:avLst/>
                <a:gdLst/>
                <a:ahLst/>
                <a:cxnLst/>
                <a:rect l="l" t="t" r="r" b="b"/>
                <a:pathLst>
                  <a:path w="6144" h="19675" fill="none" extrusionOk="0">
                    <a:moveTo>
                      <a:pt x="0" y="0"/>
                    </a:moveTo>
                    <a:lnTo>
                      <a:pt x="0" y="8482"/>
                    </a:lnTo>
                    <a:lnTo>
                      <a:pt x="6144" y="11615"/>
                    </a:lnTo>
                    <a:lnTo>
                      <a:pt x="6144" y="19674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66" name="Google Shape;222;p15">
                <a:extLst>
                  <a:ext uri="{FF2B5EF4-FFF2-40B4-BE49-F238E27FC236}">
                    <a16:creationId xmlns:a16="http://schemas.microsoft.com/office/drawing/2014/main" id="{46120ACE-E57C-E75A-5ED3-CD38D7291221}"/>
                  </a:ext>
                </a:extLst>
              </p:cNvPr>
              <p:cNvSpPr/>
              <p:nvPr/>
            </p:nvSpPr>
            <p:spPr>
              <a:xfrm>
                <a:off x="1466909" y="2287827"/>
                <a:ext cx="46183" cy="387691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8804" fill="none" extrusionOk="0">
                    <a:moveTo>
                      <a:pt x="1" y="18804"/>
                    </a:moveTo>
                    <a:lnTo>
                      <a:pt x="1" y="8929"/>
                    </a:lnTo>
                    <a:lnTo>
                      <a:pt x="2239" y="7512"/>
                    </a:lnTo>
                    <a:lnTo>
                      <a:pt x="2239" y="0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67" name="Google Shape;223;p15">
                <a:extLst>
                  <a:ext uri="{FF2B5EF4-FFF2-40B4-BE49-F238E27FC236}">
                    <a16:creationId xmlns:a16="http://schemas.microsoft.com/office/drawing/2014/main" id="{60C97FEE-1986-DE66-A218-F532901DE755}"/>
                  </a:ext>
                </a:extLst>
              </p:cNvPr>
              <p:cNvSpPr/>
              <p:nvPr/>
            </p:nvSpPr>
            <p:spPr>
              <a:xfrm>
                <a:off x="1466909" y="2749350"/>
                <a:ext cx="21" cy="157456"/>
              </a:xfrm>
              <a:custGeom>
                <a:avLst/>
                <a:gdLst/>
                <a:ahLst/>
                <a:cxnLst/>
                <a:rect l="l" t="t" r="r" b="b"/>
                <a:pathLst>
                  <a:path w="1" h="7637" fill="none" extrusionOk="0">
                    <a:moveTo>
                      <a:pt x="1" y="0"/>
                    </a:moveTo>
                    <a:lnTo>
                      <a:pt x="1" y="7636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  <p:sp>
            <p:nvSpPr>
              <p:cNvPr id="768" name="Google Shape;224;p15">
                <a:extLst>
                  <a:ext uri="{FF2B5EF4-FFF2-40B4-BE49-F238E27FC236}">
                    <a16:creationId xmlns:a16="http://schemas.microsoft.com/office/drawing/2014/main" id="{B2514D57-5B1A-7A28-5D15-FB168424501E}"/>
                  </a:ext>
                </a:extLst>
              </p:cNvPr>
              <p:cNvSpPr/>
              <p:nvPr/>
            </p:nvSpPr>
            <p:spPr>
              <a:xfrm>
                <a:off x="1466909" y="2983689"/>
                <a:ext cx="21" cy="54904"/>
              </a:xfrm>
              <a:custGeom>
                <a:avLst/>
                <a:gdLst/>
                <a:ahLst/>
                <a:cxnLst/>
                <a:rect l="l" t="t" r="r" b="b"/>
                <a:pathLst>
                  <a:path w="1" h="2663" fill="none" extrusionOk="0">
                    <a:moveTo>
                      <a:pt x="1" y="1"/>
                    </a:moveTo>
                    <a:lnTo>
                      <a:pt x="1" y="2662"/>
                    </a:lnTo>
                  </a:path>
                </a:pathLst>
              </a:custGeom>
              <a:noFill/>
              <a:ln w="23625" cap="rnd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589" name="Google Shape;225;p15">
              <a:extLst>
                <a:ext uri="{FF2B5EF4-FFF2-40B4-BE49-F238E27FC236}">
                  <a16:creationId xmlns:a16="http://schemas.microsoft.com/office/drawing/2014/main" id="{9E2F0F69-F893-0480-D6D9-B93976EE8EEB}"/>
                </a:ext>
              </a:extLst>
            </p:cNvPr>
            <p:cNvSpPr/>
            <p:nvPr/>
          </p:nvSpPr>
          <p:spPr>
            <a:xfrm>
              <a:off x="2897110" y="1017082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90" name="Google Shape;226;p15">
              <a:extLst>
                <a:ext uri="{FF2B5EF4-FFF2-40B4-BE49-F238E27FC236}">
                  <a16:creationId xmlns:a16="http://schemas.microsoft.com/office/drawing/2014/main" id="{F5BE3B88-0A12-4069-A787-903051143718}"/>
                </a:ext>
              </a:extLst>
            </p:cNvPr>
            <p:cNvSpPr/>
            <p:nvPr/>
          </p:nvSpPr>
          <p:spPr>
            <a:xfrm>
              <a:off x="1125181" y="1473122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91" name="Google Shape;227;p15">
              <a:extLst>
                <a:ext uri="{FF2B5EF4-FFF2-40B4-BE49-F238E27FC236}">
                  <a16:creationId xmlns:a16="http://schemas.microsoft.com/office/drawing/2014/main" id="{91596E44-0E57-8D54-BB9F-0D5C7D0FB59E}"/>
                </a:ext>
              </a:extLst>
            </p:cNvPr>
            <p:cNvSpPr/>
            <p:nvPr/>
          </p:nvSpPr>
          <p:spPr>
            <a:xfrm>
              <a:off x="790781" y="3096605"/>
              <a:ext cx="90300" cy="90300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92" name="Google Shape;228;p15">
              <a:extLst>
                <a:ext uri="{FF2B5EF4-FFF2-40B4-BE49-F238E27FC236}">
                  <a16:creationId xmlns:a16="http://schemas.microsoft.com/office/drawing/2014/main" id="{80664B01-BCE6-5D05-D6A4-AF3436280904}"/>
                </a:ext>
              </a:extLst>
            </p:cNvPr>
            <p:cNvSpPr/>
            <p:nvPr/>
          </p:nvSpPr>
          <p:spPr>
            <a:xfrm>
              <a:off x="4107158" y="1563464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93" name="Google Shape;229;p15">
              <a:extLst>
                <a:ext uri="{FF2B5EF4-FFF2-40B4-BE49-F238E27FC236}">
                  <a16:creationId xmlns:a16="http://schemas.microsoft.com/office/drawing/2014/main" id="{9791F5AB-A853-C660-380A-3C5592ED069E}"/>
                </a:ext>
              </a:extLst>
            </p:cNvPr>
            <p:cNvSpPr/>
            <p:nvPr/>
          </p:nvSpPr>
          <p:spPr>
            <a:xfrm>
              <a:off x="4739527" y="2628883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  <p:sp>
          <p:nvSpPr>
            <p:cNvPr id="594" name="Google Shape;230;p15">
              <a:extLst>
                <a:ext uri="{FF2B5EF4-FFF2-40B4-BE49-F238E27FC236}">
                  <a16:creationId xmlns:a16="http://schemas.microsoft.com/office/drawing/2014/main" id="{2DC9648D-DC93-C860-2672-F7D7B227E8AE}"/>
                </a:ext>
              </a:extLst>
            </p:cNvPr>
            <p:cNvSpPr/>
            <p:nvPr/>
          </p:nvSpPr>
          <p:spPr>
            <a:xfrm>
              <a:off x="3998124" y="4018260"/>
              <a:ext cx="90343" cy="90343"/>
            </a:xfrm>
            <a:prstGeom prst="ellipse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0000"/>
                </a:solidFill>
              </a:endParaRPr>
            </a:p>
          </p:txBody>
        </p:sp>
      </p:grpSp>
      <p:pic>
        <p:nvPicPr>
          <p:cNvPr id="7" name="Picture 6" descr="A logo with a black background&#10;&#10;Description automatically generated">
            <a:extLst>
              <a:ext uri="{FF2B5EF4-FFF2-40B4-BE49-F238E27FC236}">
                <a16:creationId xmlns:a16="http://schemas.microsoft.com/office/drawing/2014/main" id="{234B040C-B985-6788-E8E3-7E794F7534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83943" y="31657"/>
            <a:ext cx="1533525" cy="1819275"/>
          </a:xfrm>
          <a:prstGeom prst="rect">
            <a:avLst/>
          </a:prstGeom>
        </p:spPr>
      </p:pic>
      <p:sp>
        <p:nvSpPr>
          <p:cNvPr id="2" name="Content Placeholder 582">
            <a:extLst>
              <a:ext uri="{FF2B5EF4-FFF2-40B4-BE49-F238E27FC236}">
                <a16:creationId xmlns:a16="http://schemas.microsoft.com/office/drawing/2014/main" id="{B454955F-A964-163E-E162-53F66C342676}"/>
              </a:ext>
            </a:extLst>
          </p:cNvPr>
          <p:cNvSpPr txBox="1">
            <a:spLocks/>
          </p:cNvSpPr>
          <p:nvPr/>
        </p:nvSpPr>
        <p:spPr>
          <a:xfrm>
            <a:off x="856162" y="6292266"/>
            <a:ext cx="4937760" cy="572236"/>
          </a:xfrm>
          <a:prstGeom prst="rect">
            <a:avLst/>
          </a:prstGeom>
        </p:spPr>
        <p:txBody>
          <a:bodyPr vert="horz" lIns="0" tIns="45720" rIns="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/>
              <a:buNone/>
            </a:pPr>
            <a:r>
              <a:rPr lang="fa-IR" sz="2400" b="1" dirty="0">
                <a:ln w="0"/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Times New Roman"/>
                <a:ea typeface="Times New Roman" panose="02020603050405020304" pitchFamily="18" charset="0"/>
                <a:cs typeface="B Nazanin" panose="00000400000000000000" pitchFamily="2" charset="-78"/>
              </a:rPr>
              <a:t>پاییز ۱۴۰۴</a:t>
            </a:r>
            <a:endParaRPr lang="en-US" sz="2400" b="1" dirty="0">
              <a:ln w="0"/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Times New Roman"/>
              <a:ea typeface="Times New Roman" panose="02020603050405020304" pitchFamily="18" charset="0"/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19070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80011" y="771524"/>
            <a:ext cx="11328481" cy="540161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dirty="0"/>
              <a:t>Evidence of Reasoning (Regression)</a:t>
            </a:r>
          </a:p>
          <a:p>
            <a:r>
              <a:rPr lang="en-US" sz="2800" b="1" dirty="0"/>
              <a:t>Log Quote: “[LLM Analysis]: Performance is best around 3–5 layers… suggesting a sweet spot.”</a:t>
            </a:r>
          </a:p>
          <a:p>
            <a:r>
              <a:rPr lang="en-US" sz="2800" b="1" dirty="0"/>
              <a:t>The LLM explicitly told the swarm to stop looking at huge models, saving time.</a:t>
            </a:r>
            <a:endParaRPr lang="fa-IR" sz="2800" b="1" dirty="0"/>
          </a:p>
          <a:p>
            <a:endParaRPr lang="fa-IR" sz="2800" b="1" dirty="0"/>
          </a:p>
          <a:p>
            <a:r>
              <a:rPr lang="en-US" sz="2800" b="1" dirty="0"/>
              <a:t>Task 2: Classification (Waste Sorting)</a:t>
            </a:r>
          </a:p>
          <a:p>
            <a:r>
              <a:rPr lang="en-US" sz="2800" b="1" dirty="0"/>
              <a:t>Goal: Classify images as Organic vs. Recyclable.</a:t>
            </a:r>
          </a:p>
          <a:p>
            <a:r>
              <a:rPr lang="en-US" sz="2800" b="1" dirty="0"/>
              <a:t>Model: Dynamic CNN (Layers 1-4, Filters 16-128).</a:t>
            </a:r>
          </a:p>
          <a:p>
            <a:r>
              <a:rPr lang="en-US" sz="2800" b="1" dirty="0"/>
              <a:t>Optimization: Used 25% data subsampling for speed.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10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5314095"/>
              </p:ext>
            </p:extLst>
          </p:nvPr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786937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2" name="Content Placeholder 1">
            <a:extLst>
              <a:ext uri="{FF2B5EF4-FFF2-40B4-BE49-F238E27FC236}">
                <a16:creationId xmlns:a16="http://schemas.microsoft.com/office/drawing/2014/main" id="{F92E3812-7F23-2289-345A-D63B65380C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-54839" y="1364114"/>
            <a:ext cx="3987800" cy="29912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11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25941150"/>
              </p:ext>
            </p:extLst>
          </p:nvPr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0324D68D-87E2-D778-087D-DFB77063ED83}"/>
              </a:ext>
            </a:extLst>
          </p:cNvPr>
          <p:cNvSpPr txBox="1"/>
          <p:nvPr/>
        </p:nvSpPr>
        <p:spPr>
          <a:xfrm>
            <a:off x="4034475" y="1103828"/>
            <a:ext cx="8449132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dirty="0"/>
              <a:t>Analysis of Classification Results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1" dirty="0"/>
              <a:t>Simple PSO: Brute-forced a large model (3 Layers, 118 Filters). Good, but inefficient.</a:t>
            </a:r>
            <a:endParaRPr lang="fa-IR" sz="2800" b="1" dirty="0"/>
          </a:p>
          <a:p>
            <a:pPr algn="l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1" dirty="0"/>
              <a:t>Vanilla PSO: The “Adaptive” nature found the simplest possible solution (1 Layer). Sometimes, simple is best!</a:t>
            </a:r>
            <a:endParaRPr lang="fa-IR" sz="2800" b="1" dirty="0"/>
          </a:p>
          <a:p>
            <a:pPr algn="l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1" dirty="0"/>
              <a:t>LLM-Enhanced: Found a “Middle Ground” (2 Layers). Competitive, but slightly slower due to API calls.</a:t>
            </a:r>
          </a:p>
          <a:p>
            <a:pPr marL="0" algn="r" defTabSz="457200" rtl="1" eaLnBrk="1" latinLnBrk="0" hangingPunct="1"/>
            <a:endParaRPr lang="en-I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5F97DED-A72D-7C2F-90E0-51CE502B0EBE}"/>
              </a:ext>
            </a:extLst>
          </p:cNvPr>
          <p:cNvSpPr txBox="1"/>
          <p:nvPr/>
        </p:nvSpPr>
        <p:spPr>
          <a:xfrm>
            <a:off x="-105645" y="4414094"/>
            <a:ext cx="40386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rtl="1"/>
            <a:r>
              <a:rPr lang="en-US" sz="1800" b="1" dirty="0"/>
              <a:t>Classification Results (Accuracy Table)</a:t>
            </a:r>
            <a:endParaRPr lang="fa-IR" sz="1800" b="1" dirty="0"/>
          </a:p>
          <a:p>
            <a:pPr marL="0" algn="r" defTabSz="457200" rtl="1" eaLnBrk="1" latinLnBrk="0" hangingPunct="1"/>
            <a:endParaRPr lang="en-IR" dirty="0"/>
          </a:p>
        </p:txBody>
      </p:sp>
    </p:spTree>
    <p:extLst>
      <p:ext uri="{BB962C8B-B14F-4D97-AF65-F5344CB8AC3E}">
        <p14:creationId xmlns:p14="http://schemas.microsoft.com/office/powerpoint/2010/main" val="4087064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0161" y="697690"/>
            <a:ext cx="11791676" cy="59571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dirty="0"/>
              <a:t>LLM Behavior in Classification</a:t>
            </a:r>
            <a:endParaRPr lang="fa-IR" sz="2800" b="1" dirty="0"/>
          </a:p>
          <a:p>
            <a:endParaRPr lang="en-US" sz="2800" b="1" dirty="0"/>
          </a:p>
          <a:p>
            <a:r>
              <a:rPr lang="en-US" sz="2800" b="1" dirty="0"/>
              <a:t>Log Observation: “Replacing P4… Acc: 0.4481”.</a:t>
            </a:r>
          </a:p>
          <a:p>
            <a:r>
              <a:rPr lang="en-US" sz="2800" b="1" dirty="0"/>
              <a:t>The Risk: Sometimes the LLM suggests a “bad” move (Hallucination).</a:t>
            </a:r>
          </a:p>
          <a:p>
            <a:r>
              <a:rPr lang="en-US" sz="2800" b="1" dirty="0"/>
              <a:t>The Recovery: The Swarm mechanism corrected this in later iterations.</a:t>
            </a:r>
          </a:p>
          <a:p>
            <a:r>
              <a:rPr lang="en-US" sz="2800" b="1" dirty="0"/>
              <a:t>Lesson: Hybrid systems are robust; if the “Brain” fails, the “Physics” takes over.</a:t>
            </a:r>
            <a:endParaRPr lang="fa-IR" sz="2800" b="1" dirty="0"/>
          </a:p>
          <a:p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12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76769463"/>
              </p:ext>
            </p:extLst>
          </p:nvPr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9336100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0161" y="697690"/>
            <a:ext cx="11791676" cy="5957146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800" b="1" dirty="0"/>
              <a:t>Summary: Architecture Discovery</a:t>
            </a:r>
          </a:p>
          <a:p>
            <a:r>
              <a:rPr lang="en-US" sz="2800" b="1" dirty="0"/>
              <a:t>Simple PSO: Always favors Big Models (Layers 3-6).</a:t>
            </a:r>
          </a:p>
          <a:p>
            <a:r>
              <a:rPr lang="en-US" sz="2800" b="1" dirty="0"/>
              <a:t>Vanilla PSO: Can find Ultra-Simple Models (Layer 1) if they work.</a:t>
            </a:r>
          </a:p>
          <a:p>
            <a:r>
              <a:rPr lang="en-US" sz="2800" b="1" dirty="0"/>
              <a:t>LLM-Enhanced: consistently finds Balanced Models (Layer 2).</a:t>
            </a:r>
          </a:p>
          <a:p>
            <a:r>
              <a:rPr lang="en-US" sz="2800" b="1" dirty="0"/>
              <a:t>Visual: A chart showing “Average Layer Count” for each method.</a:t>
            </a:r>
            <a:endParaRPr lang="fa-IR" sz="2800" b="1" dirty="0"/>
          </a:p>
          <a:p>
            <a:endParaRPr lang="fa-IR" sz="2800" b="1" dirty="0"/>
          </a:p>
          <a:p>
            <a:r>
              <a:rPr lang="en-US" sz="2800" b="1" dirty="0"/>
              <a:t>When to use which?</a:t>
            </a:r>
          </a:p>
          <a:p>
            <a:r>
              <a:rPr lang="en-US" sz="2800" b="1" dirty="0"/>
              <a:t>Use Vanilla Improved PSO: For simple problems where speed is critical and mathematical precision is enough.</a:t>
            </a:r>
          </a:p>
          <a:p>
            <a:r>
              <a:rPr lang="en-US" sz="2800" b="1" dirty="0"/>
              <a:t>Use LLM-Enhanced PSO: For complex, “Black Box” problems where training is very expensive (hours/days). The LLM’s ability to prune the search space early saves massive compute time.</a:t>
            </a:r>
          </a:p>
          <a:p>
            <a:endParaRPr lang="en-US" sz="28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13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14806845"/>
              </p:ext>
            </p:extLst>
          </p:nvPr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86EC984-95AF-216E-4272-CB83D6DD363C}"/>
              </a:ext>
            </a:extLst>
          </p:cNvPr>
          <p:cNvSpPr txBox="1"/>
          <p:nvPr/>
        </p:nvSpPr>
        <p:spPr>
          <a:xfrm>
            <a:off x="200161" y="459104"/>
            <a:ext cx="61650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2800" b="1" u="sng" dirty="0">
              <a:solidFill>
                <a:srgbClr val="FFFF00"/>
              </a:solidFill>
              <a:latin typeface="IRANSansXMedium"/>
            </a:endParaRPr>
          </a:p>
        </p:txBody>
      </p:sp>
    </p:spTree>
    <p:extLst>
      <p:ext uri="{BB962C8B-B14F-4D97-AF65-F5344CB8AC3E}">
        <p14:creationId xmlns:p14="http://schemas.microsoft.com/office/powerpoint/2010/main" val="26372805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0161" y="628464"/>
            <a:ext cx="11791676" cy="595714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2800" b="1" dirty="0"/>
              <a:t>Conclusion</a:t>
            </a:r>
            <a:endParaRPr lang="fa-IR" sz="2800" b="1" dirty="0"/>
          </a:p>
          <a:p>
            <a:pPr algn="l"/>
            <a:endParaRPr lang="fa-IR" sz="2800" b="1" dirty="0"/>
          </a:p>
          <a:p>
            <a:pPr algn="l"/>
            <a:endParaRPr lang="en-US" sz="2800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1" dirty="0"/>
              <a:t>We successfully integrated Generative AI with Swarm Intelligence.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1" dirty="0"/>
              <a:t>Key Achievement: Reproduced state-of-the-art results on two different domains (Time-Series &amp; Vision).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sz="2800" b="1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800" b="1" dirty="0"/>
              <a:t>Final Thought: The future of optimization is not just “Faster Math,” but “Semantic Understanding” of the optimization landscape.</a:t>
            </a:r>
          </a:p>
          <a:p>
            <a:pPr algn="l"/>
            <a:endParaRPr lang="en-US" sz="2800" b="1" u="sng" dirty="0">
              <a:solidFill>
                <a:srgbClr val="FFFF00"/>
              </a:solidFill>
              <a:latin typeface="IRANSansX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14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0443167"/>
              </p:ext>
            </p:extLst>
          </p:nvPr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86EC984-95AF-216E-4272-CB83D6DD363C}"/>
              </a:ext>
            </a:extLst>
          </p:cNvPr>
          <p:cNvSpPr txBox="1"/>
          <p:nvPr/>
        </p:nvSpPr>
        <p:spPr>
          <a:xfrm>
            <a:off x="108010" y="366854"/>
            <a:ext cx="61650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en-US" sz="2800" b="1" u="sng" dirty="0">
              <a:solidFill>
                <a:srgbClr val="FFFF00"/>
              </a:solidFill>
              <a:latin typeface="IRANSansXMedium"/>
            </a:endParaRPr>
          </a:p>
        </p:txBody>
      </p:sp>
    </p:spTree>
    <p:extLst>
      <p:ext uri="{BB962C8B-B14F-4D97-AF65-F5344CB8AC3E}">
        <p14:creationId xmlns:p14="http://schemas.microsoft.com/office/powerpoint/2010/main" val="39700716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F1876-980E-6339-F5EC-B31CABC62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2595563"/>
            <a:ext cx="10131425" cy="1456267"/>
          </a:xfrm>
        </p:spPr>
        <p:txBody>
          <a:bodyPr>
            <a:normAutofit fontScale="90000"/>
          </a:bodyPr>
          <a:lstStyle/>
          <a:p>
            <a:pPr algn="ctr" defTabSz="457200" rtl="1" eaLnBrk="1" latinLnBrk="0" hangingPunct="1">
              <a:spcBef>
                <a:spcPct val="0"/>
              </a:spcBef>
              <a:buNone/>
            </a:pPr>
            <a:r>
              <a:rPr lang="en-US" b="1" dirty="0">
                <a:cs typeface="B Nazanin" panose="00000400000000000000" pitchFamily="2" charset="-78"/>
              </a:rPr>
              <a:t>thank for your attention</a:t>
            </a:r>
            <a:br>
              <a:rPr lang="en-US" b="1" dirty="0">
                <a:cs typeface="B Nazanin" panose="00000400000000000000" pitchFamily="2" charset="-78"/>
              </a:rPr>
            </a:br>
            <a:br>
              <a:rPr lang="en-US" b="1" dirty="0">
                <a:cs typeface="B Nazanin" panose="00000400000000000000" pitchFamily="2" charset="-78"/>
              </a:rPr>
            </a:br>
            <a:br>
              <a:rPr lang="en-US" b="1" dirty="0">
                <a:cs typeface="B Nazanin" panose="00000400000000000000" pitchFamily="2" charset="-78"/>
              </a:rPr>
            </a:br>
            <a:br>
              <a:rPr lang="en-US" b="1" dirty="0">
                <a:cs typeface="B Nazanin" panose="00000400000000000000" pitchFamily="2" charset="-78"/>
              </a:rPr>
            </a:br>
            <a:br>
              <a:rPr lang="en-US" b="1" dirty="0">
                <a:cs typeface="B Nazanin" panose="00000400000000000000" pitchFamily="2" charset="-78"/>
              </a:rPr>
            </a:br>
            <a:r>
              <a:rPr lang="en-US" b="1" dirty="0">
                <a:cs typeface="B Nazanin" panose="00000400000000000000" pitchFamily="2" charset="-78"/>
              </a:rPr>
              <a:t>QA</a:t>
            </a:r>
            <a:endParaRPr lang="fa-IR" b="1" dirty="0">
              <a:cs typeface="B Nazanin" panose="00000400000000000000" pitchFamily="2" charset="-78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89B7457-F3B1-8529-1531-F778F08B9D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1287046"/>
              </p:ext>
            </p:extLst>
          </p:nvPr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25223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F1876-980E-6339-F5EC-B31CABC62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16" y="4637217"/>
            <a:ext cx="10585578" cy="1456267"/>
          </a:xfrm>
        </p:spPr>
        <p:txBody>
          <a:bodyPr>
            <a:noAutofit/>
          </a:bodyPr>
          <a:lstStyle/>
          <a:p>
            <a:r>
              <a:rPr lang="en-US" sz="2000" b="1" dirty="0">
                <a:cs typeface="B Nazanin" panose="00000400000000000000" pitchFamily="2" charset="-78"/>
              </a:rPr>
              <a:t>References : </a:t>
            </a:r>
            <a:br>
              <a:rPr lang="en-US" sz="2000" b="1" dirty="0">
                <a:cs typeface="B Nazanin" panose="00000400000000000000" pitchFamily="2" charset="-78"/>
              </a:rPr>
            </a:br>
            <a:br>
              <a:rPr lang="en-US" sz="2000" b="1" dirty="0">
                <a:cs typeface="B Nazanin" panose="00000400000000000000" pitchFamily="2" charset="-78"/>
              </a:rPr>
            </a:br>
            <a:br>
              <a:rPr lang="en-US" sz="2000" b="1" dirty="0">
                <a:latin typeface="URWPalladioL"/>
                <a:ea typeface="+mn-ea"/>
                <a:cs typeface="+mn-cs"/>
              </a:rPr>
            </a:br>
            <a:r>
              <a:rPr lang="en-US" sz="2000" b="1" dirty="0">
                <a:latin typeface="URWPalladioL"/>
                <a:ea typeface="+mn-ea"/>
                <a:cs typeface="+mn-cs"/>
              </a:rPr>
              <a:t>S. Hameed, B. </a:t>
            </a:r>
            <a:r>
              <a:rPr lang="en-US" sz="2000" b="1" dirty="0" err="1">
                <a:latin typeface="URWPalladioL"/>
                <a:ea typeface="+mn-ea"/>
                <a:cs typeface="+mn-cs"/>
              </a:rPr>
              <a:t>Qolomany</a:t>
            </a:r>
            <a:r>
              <a:rPr lang="en-US" sz="2000" b="1" dirty="0">
                <a:latin typeface="URWPalladioL"/>
                <a:ea typeface="+mn-ea"/>
                <a:cs typeface="+mn-cs"/>
              </a:rPr>
              <a:t>, S. B. </a:t>
            </a:r>
            <a:r>
              <a:rPr lang="en-US" sz="2000" b="1" dirty="0" err="1">
                <a:latin typeface="URWPalladioL"/>
                <a:ea typeface="+mn-ea"/>
                <a:cs typeface="+mn-cs"/>
              </a:rPr>
              <a:t>Belhaouari</a:t>
            </a:r>
            <a:r>
              <a:rPr lang="en-US" sz="2000" b="1" dirty="0">
                <a:latin typeface="URWPalladioL"/>
                <a:ea typeface="+mn-ea"/>
                <a:cs typeface="+mn-cs"/>
              </a:rPr>
              <a:t>, M. Abdallah, J. Qadir and A. Al-Fuqaha, "Large Language Model Enhanced Particle Swarm Optimization for Hyperparameter Tuning for Deep Learning Models," in IEEE Open Journal of the Computer Society, vol. 6, pp. 574-585, 2025, </a:t>
            </a:r>
            <a:r>
              <a:rPr lang="en-US" sz="2000" b="1" dirty="0" err="1">
                <a:latin typeface="URWPalladioL"/>
                <a:ea typeface="+mn-ea"/>
                <a:cs typeface="+mn-cs"/>
              </a:rPr>
              <a:t>doi</a:t>
            </a:r>
            <a:r>
              <a:rPr lang="en-US" sz="2000" b="1">
                <a:latin typeface="URWPalladioL"/>
                <a:ea typeface="+mn-ea"/>
                <a:cs typeface="+mn-cs"/>
              </a:rPr>
              <a:t>: 10.1109/OJCS.2025.3564493.</a:t>
            </a:r>
            <a:br>
              <a:rPr lang="en-US" sz="2000" b="1">
                <a:latin typeface="URWPalladioL"/>
                <a:ea typeface="+mn-ea"/>
                <a:cs typeface="+mn-cs"/>
              </a:rPr>
            </a:br>
            <a:br>
              <a:rPr lang="en-US" sz="2000" b="1">
                <a:cs typeface="B Nazanin" panose="00000400000000000000" pitchFamily="2" charset="-78"/>
              </a:rPr>
            </a:br>
            <a:br>
              <a:rPr lang="en-US" sz="2000" b="1">
                <a:cs typeface="B Nazanin" panose="00000400000000000000" pitchFamily="2" charset="-78"/>
              </a:rPr>
            </a:br>
            <a:r>
              <a:rPr lang="en-US" sz="1800" b="1" dirty="0">
                <a:latin typeface="URWPalladioL"/>
                <a:ea typeface="+mn-ea"/>
                <a:cs typeface="+mn-cs"/>
              </a:rPr>
              <a:t>A. </a:t>
            </a:r>
            <a:r>
              <a:rPr lang="en-US" sz="1800" b="1" dirty="0" err="1">
                <a:latin typeface="URWPalladioL"/>
                <a:ea typeface="+mn-ea"/>
                <a:cs typeface="+mn-cs"/>
              </a:rPr>
              <a:t>Nickabadi</a:t>
            </a:r>
            <a:r>
              <a:rPr lang="en-US" sz="1800" b="1" dirty="0">
                <a:latin typeface="URWPalladioL"/>
                <a:ea typeface="+mn-ea"/>
                <a:cs typeface="+mn-cs"/>
              </a:rPr>
              <a:t>, M. M. </a:t>
            </a:r>
            <a:r>
              <a:rPr lang="en-US" sz="1800" b="1" dirty="0" err="1">
                <a:latin typeface="URWPalladioL"/>
                <a:ea typeface="+mn-ea"/>
                <a:cs typeface="+mn-cs"/>
              </a:rPr>
              <a:t>Ebadzadeh</a:t>
            </a:r>
            <a:r>
              <a:rPr lang="en-US" sz="1800" b="1" dirty="0">
                <a:latin typeface="URWPalladioL"/>
                <a:ea typeface="+mn-ea"/>
                <a:cs typeface="+mn-cs"/>
              </a:rPr>
              <a:t> and R. </a:t>
            </a:r>
            <a:r>
              <a:rPr lang="en-US" sz="1800" b="1" dirty="0" err="1">
                <a:latin typeface="URWPalladioL"/>
                <a:ea typeface="+mn-ea"/>
                <a:cs typeface="+mn-cs"/>
              </a:rPr>
              <a:t>Safabakhsh</a:t>
            </a:r>
            <a:r>
              <a:rPr lang="en-US" sz="1800" b="1" dirty="0">
                <a:latin typeface="URWPalladioL"/>
                <a:ea typeface="+mn-ea"/>
                <a:cs typeface="+mn-cs"/>
              </a:rPr>
              <a:t>, "DNPSO: A Dynamic Niching Particle Swarm Optimizer for multi-modal optimization," 2008 IEEE Congress on Evolutionary Computation (IEEE World Congress on Computational Intelligence), Hong Kong, China, 2008, pp. 26-32, </a:t>
            </a:r>
            <a:r>
              <a:rPr lang="en-US" sz="1800" b="1" dirty="0" err="1">
                <a:latin typeface="URWPalladioL"/>
                <a:ea typeface="+mn-ea"/>
                <a:cs typeface="+mn-cs"/>
              </a:rPr>
              <a:t>doi</a:t>
            </a:r>
            <a:r>
              <a:rPr lang="en-US" sz="1800" b="1" dirty="0">
                <a:latin typeface="URWPalladioL"/>
                <a:ea typeface="+mn-ea"/>
                <a:cs typeface="+mn-cs"/>
              </a:rPr>
              <a:t>: 10.1109/CEC.2008.4630771. keywords: {Evolutionary </a:t>
            </a:r>
            <a:r>
              <a:rPr lang="en-US" sz="1800" b="1" dirty="0" err="1">
                <a:latin typeface="URWPalladioL"/>
                <a:ea typeface="+mn-ea"/>
                <a:cs typeface="+mn-cs"/>
              </a:rPr>
              <a:t>computation;PSO;multi-modal</a:t>
            </a:r>
            <a:r>
              <a:rPr lang="en-US" sz="1800" b="1" dirty="0">
                <a:latin typeface="URWPalladioL"/>
                <a:ea typeface="+mn-ea"/>
                <a:cs typeface="+mn-cs"/>
              </a:rPr>
              <a:t> function optimization </a:t>
            </a:r>
            <a:r>
              <a:rPr lang="en-US" sz="1800" b="1" dirty="0" err="1">
                <a:latin typeface="URWPalladioL"/>
                <a:ea typeface="+mn-ea"/>
                <a:cs typeface="+mn-cs"/>
              </a:rPr>
              <a:t>niching;dynamic;DNPSO</a:t>
            </a:r>
            <a:r>
              <a:rPr lang="en-US" sz="1800" b="1" dirty="0">
                <a:latin typeface="URWPalladioL"/>
                <a:ea typeface="+mn-ea"/>
                <a:cs typeface="+mn-cs"/>
              </a:rPr>
              <a:t>},</a:t>
            </a:r>
            <a:br>
              <a:rPr lang="en-US" sz="1800" b="1" dirty="0">
                <a:latin typeface="URWPalladioL"/>
                <a:ea typeface="+mn-ea"/>
                <a:cs typeface="+mn-cs"/>
              </a:rPr>
            </a:br>
            <a:br>
              <a:rPr lang="en-US" sz="1800" b="1" dirty="0">
                <a:latin typeface="URWPalladioL"/>
                <a:ea typeface="+mn-ea"/>
                <a:cs typeface="+mn-cs"/>
              </a:rPr>
            </a:br>
            <a:br>
              <a:rPr lang="en-US" sz="1800" b="1" dirty="0">
                <a:latin typeface="URWPalladioL"/>
                <a:ea typeface="+mn-ea"/>
                <a:cs typeface="+mn-cs"/>
              </a:rPr>
            </a:br>
            <a:br>
              <a:rPr lang="en-US" sz="1800" b="1" dirty="0">
                <a:latin typeface="URWPalladioL"/>
                <a:ea typeface="+mn-ea"/>
                <a:cs typeface="+mn-cs"/>
              </a:rPr>
            </a:br>
            <a:r>
              <a:rPr lang="en-US" sz="1800" b="1" dirty="0">
                <a:latin typeface="URWPalladioL"/>
                <a:ea typeface="+mn-ea"/>
                <a:cs typeface="+mn-cs"/>
              </a:rPr>
              <a:t>A. </a:t>
            </a:r>
            <a:r>
              <a:rPr lang="en-US" sz="1800" b="1" dirty="0" err="1">
                <a:latin typeface="URWPalladioL"/>
                <a:ea typeface="+mn-ea"/>
                <a:cs typeface="+mn-cs"/>
              </a:rPr>
              <a:t>Nickabadi</a:t>
            </a:r>
            <a:r>
              <a:rPr lang="en-US" sz="1800" b="1" dirty="0">
                <a:latin typeface="URWPalladioL"/>
                <a:ea typeface="+mn-ea"/>
                <a:cs typeface="+mn-cs"/>
              </a:rPr>
              <a:t>, M. M. </a:t>
            </a:r>
            <a:r>
              <a:rPr lang="en-US" sz="1800" b="1" dirty="0" err="1">
                <a:latin typeface="URWPalladioL"/>
                <a:ea typeface="+mn-ea"/>
                <a:cs typeface="+mn-cs"/>
              </a:rPr>
              <a:t>Ebadzadeh</a:t>
            </a:r>
            <a:r>
              <a:rPr lang="en-US" sz="1800" b="1" dirty="0">
                <a:latin typeface="URWPalladioL"/>
                <a:ea typeface="+mn-ea"/>
                <a:cs typeface="+mn-cs"/>
              </a:rPr>
              <a:t>, and R. </a:t>
            </a:r>
            <a:r>
              <a:rPr lang="en-US" sz="1800" b="1" dirty="0" err="1">
                <a:latin typeface="URWPalladioL"/>
                <a:ea typeface="+mn-ea"/>
                <a:cs typeface="+mn-cs"/>
              </a:rPr>
              <a:t>Safabakhsh</a:t>
            </a:r>
            <a:r>
              <a:rPr lang="en-US" sz="1800" b="1" dirty="0">
                <a:latin typeface="URWPalladioL"/>
                <a:ea typeface="+mn-ea"/>
                <a:cs typeface="+mn-cs"/>
              </a:rPr>
              <a:t>, “A novel particle swarm optimization algorithm with adaptive inertia weight,” Applied Soft Computing, vol. 11, no. 4, pp. 3658–3670, Jun. 2011, </a:t>
            </a:r>
            <a:r>
              <a:rPr lang="en-US" sz="1800" b="1" dirty="0" err="1">
                <a:latin typeface="URWPalladioL"/>
                <a:ea typeface="+mn-ea"/>
                <a:cs typeface="+mn-cs"/>
              </a:rPr>
              <a:t>doi</a:t>
            </a:r>
            <a:r>
              <a:rPr lang="en-US" sz="1800" b="1" dirty="0">
                <a:latin typeface="URWPalladioL"/>
                <a:ea typeface="+mn-ea"/>
                <a:cs typeface="+mn-cs"/>
              </a:rPr>
              <a:t>: 10.1016/j.asoc.2011.01.037.</a:t>
            </a:r>
            <a:br>
              <a:rPr lang="en-US" sz="2000" b="1" dirty="0">
                <a:latin typeface="URWPalladioL"/>
                <a:ea typeface="+mn-ea"/>
                <a:cs typeface="+mn-cs"/>
              </a:rPr>
            </a:br>
            <a:br>
              <a:rPr lang="en-US" sz="2000" b="1" dirty="0">
                <a:latin typeface="URWPalladioL"/>
                <a:ea typeface="+mn-ea"/>
                <a:cs typeface="+mn-cs"/>
              </a:rPr>
            </a:br>
            <a:br>
              <a:rPr lang="en-US" sz="2000" b="1" dirty="0">
                <a:latin typeface="URWPalladioL"/>
                <a:ea typeface="+mn-ea"/>
                <a:cs typeface="+mn-cs"/>
              </a:rPr>
            </a:br>
            <a:br>
              <a:rPr lang="en-US" sz="2000" b="1" dirty="0">
                <a:latin typeface="URWPalladioL"/>
                <a:ea typeface="+mn-ea"/>
                <a:cs typeface="+mn-cs"/>
              </a:rPr>
            </a:br>
            <a:br>
              <a:rPr lang="en-US" sz="2000" b="1" dirty="0">
                <a:latin typeface="URWPalladioL"/>
                <a:ea typeface="+mn-ea"/>
                <a:cs typeface="+mn-cs"/>
              </a:rPr>
            </a:br>
            <a:br>
              <a:rPr lang="en-US" sz="2000" b="1" dirty="0">
                <a:latin typeface="URWPalladioL"/>
                <a:ea typeface="+mn-ea"/>
                <a:cs typeface="+mn-cs"/>
              </a:rPr>
            </a:br>
            <a:br>
              <a:rPr lang="en-US" sz="2000" b="1" dirty="0">
                <a:latin typeface="URWPalladioL"/>
                <a:ea typeface="+mn-ea"/>
                <a:cs typeface="+mn-cs"/>
              </a:rPr>
            </a:br>
            <a:br>
              <a:rPr lang="en-US" sz="2200" b="1" dirty="0">
                <a:latin typeface="URWPalladioL"/>
                <a:ea typeface="+mn-ea"/>
                <a:cs typeface="+mn-cs"/>
              </a:rPr>
            </a:br>
            <a:br>
              <a:rPr lang="en-US" sz="2200" b="1" dirty="0">
                <a:latin typeface="URWPalladioL"/>
                <a:ea typeface="+mn-ea"/>
                <a:cs typeface="+mn-cs"/>
              </a:rPr>
            </a:br>
            <a:br>
              <a:rPr lang="en-US" sz="2200" b="1" dirty="0">
                <a:latin typeface="URWPalladioL"/>
                <a:ea typeface="+mn-ea"/>
                <a:cs typeface="+mn-cs"/>
              </a:rPr>
            </a:br>
            <a:br>
              <a:rPr lang="en-US" sz="2000" b="1" dirty="0">
                <a:cs typeface="B Nazanin" panose="00000400000000000000" pitchFamily="2" charset="-78"/>
              </a:rPr>
            </a:br>
            <a:endParaRPr lang="fa-IR" sz="2000" b="1" dirty="0">
              <a:cs typeface="B Nazanin" panose="00000400000000000000" pitchFamily="2" charset="-78"/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04DBFA1-9A78-CE30-4950-0917615AE7B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6188070"/>
              </p:ext>
            </p:extLst>
          </p:nvPr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32177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44923" y="3008820"/>
            <a:ext cx="5388989" cy="3175864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fa-IR" sz="2800" b="1" dirty="0"/>
          </a:p>
          <a:p>
            <a:pPr>
              <a:buFont typeface="Arial" panose="020B0604020202020204" pitchFamily="34" charset="0"/>
              <a:buChar char="•"/>
            </a:pPr>
            <a:endParaRPr lang="en-US" sz="4400" b="0" i="0" dirty="0">
              <a:effectLst/>
              <a:latin typeface="IRANSansX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2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/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D77539B-68F6-4409-7700-FF71AF3D0FFD}"/>
              </a:ext>
            </a:extLst>
          </p:cNvPr>
          <p:cNvSpPr txBox="1"/>
          <p:nvPr/>
        </p:nvSpPr>
        <p:spPr>
          <a:xfrm>
            <a:off x="150098" y="619172"/>
            <a:ext cx="7279639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What is Particle Swarm Optimization (PSO)?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The Analogy (The “Bird Flock”):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Imagine a flock of birds flying over a dark field looking for food.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None of the birds know exactly where the food is, but they know how close they are to it.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The Strategy: Each bird follows two simple rules: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Remember the best spot I have found so far (Personal Best).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Fly towards the best spot the whole flock has found so far (Global Best).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Eventually, the whole flock gathers around the food source.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R" dirty="0"/>
          </a:p>
        </p:txBody>
      </p:sp>
      <p:pic>
        <p:nvPicPr>
          <p:cNvPr id="1028" name="Picture 4" descr="Particle Swarm Optimization">
            <a:extLst>
              <a:ext uri="{FF2B5EF4-FFF2-40B4-BE49-F238E27FC236}">
                <a16:creationId xmlns:a16="http://schemas.microsoft.com/office/drawing/2014/main" id="{B7DE83B3-51DB-A11A-7ED0-E2209C52F5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8100" y="1957196"/>
            <a:ext cx="4533900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76352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86573" y="1529011"/>
            <a:ext cx="11824507" cy="5483506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fa-IR" sz="2800" b="1" dirty="0"/>
          </a:p>
          <a:p>
            <a:pPr>
              <a:buFont typeface="Arial" panose="020B0604020202020204" pitchFamily="34" charset="0"/>
              <a:buChar char="•"/>
            </a:pPr>
            <a:endParaRPr lang="en-US" sz="4400" b="0" i="0" dirty="0">
              <a:effectLst/>
              <a:latin typeface="IRANSansX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3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/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0727ECDE-7C2D-59CB-C7A3-4A68725038F2}"/>
              </a:ext>
            </a:extLst>
          </p:cNvPr>
          <p:cNvSpPr txBox="1"/>
          <p:nvPr/>
        </p:nvSpPr>
        <p:spPr>
          <a:xfrm>
            <a:off x="316980" y="1031361"/>
            <a:ext cx="11555933" cy="5232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dirty="0"/>
              <a:t>How PSO Works: Parameters &amp; Trade-offs</a:t>
            </a:r>
          </a:p>
          <a:p>
            <a:pPr algn="l"/>
            <a:endParaRPr lang="en-US" sz="2400" dirty="0"/>
          </a:p>
          <a:p>
            <a:pPr algn="l"/>
            <a:r>
              <a:rPr lang="en-US" sz="2400" dirty="0"/>
              <a:t>The 3 Key Parameters (The “Knobs”):</a:t>
            </a:r>
          </a:p>
          <a:p>
            <a:pPr algn="l">
              <a:buFont typeface="+mj-lt"/>
              <a:buAutoNum type="arabicPeriod"/>
            </a:pPr>
            <a:r>
              <a:rPr lang="en-US" sz="2400" dirty="0"/>
              <a:t>Inertia Weight (w):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2400" dirty="0"/>
              <a:t>Definition: How much the particle keeps moving in its previous direction.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2400" dirty="0"/>
              <a:t>Effect: High w = Exploration (flying wildly). Low w = Exploitation (slowing down to search carefully).</a:t>
            </a:r>
          </a:p>
          <a:p>
            <a:pPr algn="l">
              <a:buFont typeface="+mj-lt"/>
              <a:buAutoNum type="arabicPeriod"/>
            </a:pPr>
            <a:r>
              <a:rPr lang="en-US" sz="2400" dirty="0"/>
              <a:t>Cognitive Coefficient (c1):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2400" dirty="0"/>
              <a:t>Definition: How much the particle trusts its own memory (</a:t>
            </a:r>
            <a:r>
              <a:rPr lang="en-US" sz="2400" dirty="0" err="1"/>
              <a:t>pbest</a:t>
            </a:r>
            <a:r>
              <a:rPr lang="en-US" sz="2400" dirty="0"/>
              <a:t>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2400" dirty="0"/>
              <a:t>Effect: High c1 encourages independent exploration.</a:t>
            </a:r>
          </a:p>
          <a:p>
            <a:pPr algn="l">
              <a:buFont typeface="+mj-lt"/>
              <a:buAutoNum type="arabicPeriod"/>
            </a:pPr>
            <a:r>
              <a:rPr lang="en-US" sz="2400" dirty="0"/>
              <a:t>Social Coefficient (c2):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2400" dirty="0"/>
              <a:t>Definition: How much the particle trusts the swarm leader (</a:t>
            </a:r>
            <a:r>
              <a:rPr lang="en-US" sz="2400" dirty="0" err="1"/>
              <a:t>gbest</a:t>
            </a:r>
            <a:r>
              <a:rPr lang="en-US" sz="2400" dirty="0"/>
              <a:t>).</a:t>
            </a:r>
          </a:p>
          <a:p>
            <a:pPr marL="742950" lvl="1" indent="-285750" algn="l">
              <a:buFont typeface="+mj-lt"/>
              <a:buAutoNum type="arabicPeriod"/>
            </a:pPr>
            <a:r>
              <a:rPr lang="en-US" sz="2400" dirty="0"/>
              <a:t>Effect: High c2 makes the swarm converge (cluster) quickly.</a:t>
            </a:r>
          </a:p>
          <a:p>
            <a:endParaRPr lang="en-IR" dirty="0"/>
          </a:p>
        </p:txBody>
      </p:sp>
    </p:spTree>
    <p:extLst>
      <p:ext uri="{BB962C8B-B14F-4D97-AF65-F5344CB8AC3E}">
        <p14:creationId xmlns:p14="http://schemas.microsoft.com/office/powerpoint/2010/main" val="40764063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86573" y="1529011"/>
            <a:ext cx="11824507" cy="5483506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fa-IR" sz="2800" b="1" dirty="0"/>
          </a:p>
          <a:p>
            <a:pPr>
              <a:buFont typeface="Arial" panose="020B0604020202020204" pitchFamily="34" charset="0"/>
              <a:buChar char="•"/>
            </a:pPr>
            <a:endParaRPr lang="en-US" sz="4400" b="0" i="0" dirty="0">
              <a:effectLst/>
              <a:latin typeface="IRANSansX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4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/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36294B2A-12BE-A0F0-13D6-86647D0179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8425" y="2203370"/>
            <a:ext cx="6405563" cy="4581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2223D01A-74EB-3F73-2F36-AB0D5DCB5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11" y="2203369"/>
            <a:ext cx="609600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E995C36-17DA-8734-A42A-674AC8B872AD}"/>
              </a:ext>
            </a:extLst>
          </p:cNvPr>
          <p:cNvSpPr txBox="1"/>
          <p:nvPr/>
        </p:nvSpPr>
        <p:spPr>
          <a:xfrm>
            <a:off x="-15130" y="566214"/>
            <a:ext cx="122222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R" b="1" i="0" dirty="0">
                <a:effectLst/>
                <a:latin typeface="IRANSansXMedium"/>
              </a:rPr>
              <a:t>✅ </a:t>
            </a:r>
            <a:r>
              <a:rPr lang="en-US" b="1" i="0" dirty="0">
                <a:effectLst/>
                <a:latin typeface="IRANSansXMedium"/>
              </a:rPr>
              <a:t>Pros:</a:t>
            </a:r>
            <a:r>
              <a:rPr lang="en-US" b="0" i="0" dirty="0">
                <a:effectLst/>
                <a:latin typeface="IRANSansXMedium"/>
              </a:rPr>
              <a:t> Simple to implement, works without complex math (derivatives), effective for discrete numbers (like number of layers).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R" b="1" i="0" dirty="0">
                <a:effectLst/>
                <a:latin typeface="IRANSansXMedium"/>
              </a:rPr>
              <a:t>❌ </a:t>
            </a:r>
            <a:r>
              <a:rPr lang="en-US" b="1" i="0" dirty="0">
                <a:effectLst/>
                <a:latin typeface="IRANSansXMedium"/>
              </a:rPr>
              <a:t>Cons:</a:t>
            </a:r>
            <a:r>
              <a:rPr lang="en-US" b="0" i="0" dirty="0">
                <a:effectLst/>
                <a:latin typeface="IRANSansXMedium"/>
              </a:rPr>
              <a:t> Can get stuck in “Local Optima” (finding a good spot, but missing the </a:t>
            </a:r>
            <a:r>
              <a:rPr lang="en-US" b="0" i="1" dirty="0">
                <a:effectLst/>
                <a:latin typeface="IRANSansXMedium"/>
              </a:rPr>
              <a:t>best</a:t>
            </a:r>
            <a:r>
              <a:rPr lang="en-US" b="0" i="0" dirty="0">
                <a:effectLst/>
                <a:latin typeface="IRANSansXMedium"/>
              </a:rPr>
              <a:t> spot), and the parameters (</a:t>
            </a:r>
            <a:r>
              <a:rPr lang="en-US" b="0" i="0" dirty="0">
                <a:effectLst/>
                <a:latin typeface="KaTeX_Main"/>
              </a:rPr>
              <a:t>w,c1,c2</a:t>
            </a:r>
            <a:r>
              <a:rPr lang="en-US" b="0" i="0" dirty="0">
                <a:effectLst/>
                <a:latin typeface="IRANSansXMedium"/>
              </a:rPr>
              <a:t>)</a:t>
            </a:r>
            <a:endParaRPr lang="en-IR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4EE469-06D4-EC11-6BC1-98E5E3DC9979}"/>
              </a:ext>
            </a:extLst>
          </p:cNvPr>
          <p:cNvSpPr txBox="1"/>
          <p:nvPr/>
        </p:nvSpPr>
        <p:spPr>
          <a:xfrm>
            <a:off x="108011" y="1272771"/>
            <a:ext cx="118245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IRANSansXMedium"/>
              </a:rPr>
              <a:t>Standard PSO often uses a fixed inertia (e.g., w=0.7).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IRANSansXMedium"/>
              </a:rPr>
              <a:t>If w is too high, the particles fly past the target and never land (Chaos).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latin typeface="IRANSansXMedium"/>
              </a:rPr>
              <a:t>If w is too low, the particles barely move and get stuck in the first hole they find (Stagnation).</a:t>
            </a:r>
          </a:p>
          <a:p>
            <a:endParaRPr lang="en-IR" dirty="0"/>
          </a:p>
        </p:txBody>
      </p:sp>
    </p:spTree>
    <p:extLst>
      <p:ext uri="{BB962C8B-B14F-4D97-AF65-F5344CB8AC3E}">
        <p14:creationId xmlns:p14="http://schemas.microsoft.com/office/powerpoint/2010/main" val="8570193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id="197" name="Picture 196">
            <a:extLst>
              <a:ext uri="{FF2B5EF4-FFF2-40B4-BE49-F238E27FC236}">
                <a16:creationId xmlns:a16="http://schemas.microsoft.com/office/drawing/2014/main" id="{6AF6706C-CF07-43A1-BCC4-CBA5D3382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98574" y="786267"/>
            <a:ext cx="11791676" cy="562906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 b="1" dirty="0"/>
              <a:t>The Challenge: Hyperparameter Tuning</a:t>
            </a:r>
            <a:r>
              <a:rPr lang="fa-IR" sz="2800" b="1" dirty="0"/>
              <a:t>: </a:t>
            </a:r>
          </a:p>
          <a:p>
            <a:endParaRPr lang="fa-IR" sz="2800" b="1" dirty="0"/>
          </a:p>
          <a:p>
            <a:r>
              <a:rPr lang="en-US" sz="2800" b="1" dirty="0"/>
              <a:t>The Context:</a:t>
            </a:r>
            <a:r>
              <a:rPr lang="en-US" sz="2800" dirty="0"/>
              <a:t> Deep Learning models (CNNs/LSTMs) are “black boxes.”</a:t>
            </a:r>
          </a:p>
          <a:p>
            <a:r>
              <a:rPr lang="en-US" sz="2800" b="1" dirty="0"/>
              <a:t>The Problem:</a:t>
            </a:r>
            <a:r>
              <a:rPr lang="en-US" sz="2800" dirty="0"/>
              <a:t> Choosing the wrong parameters (Layers/Filters) kills performance.</a:t>
            </a:r>
          </a:p>
          <a:p>
            <a:r>
              <a:rPr lang="en-US" sz="2800" b="1" dirty="0"/>
              <a:t>Current Methods:</a:t>
            </a:r>
            <a:endParaRPr lang="en-US" sz="2800" dirty="0"/>
          </a:p>
          <a:p>
            <a:pPr lvl="1"/>
            <a:r>
              <a:rPr lang="en-US" sz="2400" dirty="0"/>
              <a:t>Manual Tuning (Slow).</a:t>
            </a:r>
          </a:p>
          <a:p>
            <a:pPr lvl="1"/>
            <a:r>
              <a:rPr lang="en-US" sz="2400" dirty="0"/>
              <a:t>Grid Search (Expensive).</a:t>
            </a:r>
          </a:p>
          <a:p>
            <a:pPr lvl="1"/>
            <a:r>
              <a:rPr lang="en-US" sz="2400" dirty="0"/>
              <a:t>Standard PSO (Gets stuck in local optima).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4400" b="0" i="0" dirty="0">
              <a:effectLst/>
              <a:latin typeface="IRANSansXMedium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5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2338723"/>
              </p:ext>
            </p:extLst>
          </p:nvPr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530147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2311" y="1656475"/>
            <a:ext cx="10817089" cy="536746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We combine </a:t>
            </a:r>
            <a:r>
              <a:rPr lang="en-US" sz="3200" b="1" dirty="0"/>
              <a:t>Physics</a:t>
            </a:r>
            <a:r>
              <a:rPr lang="en-US" sz="3200" dirty="0"/>
              <a:t> (PSO) with </a:t>
            </a:r>
            <a:r>
              <a:rPr lang="en-US" sz="3200" b="1" dirty="0"/>
              <a:t>Reasoning</a:t>
            </a:r>
            <a:r>
              <a:rPr lang="en-US" sz="3200" dirty="0"/>
              <a:t> (LLM).</a:t>
            </a:r>
          </a:p>
          <a:p>
            <a:r>
              <a:rPr lang="en-US" sz="3200" b="1" dirty="0"/>
              <a:t>Goal:</a:t>
            </a:r>
            <a:r>
              <a:rPr lang="en-US" sz="3200" dirty="0"/>
              <a:t> Create an optimizer that doesn’t just “move randomly” but “thinks” about the search space.</a:t>
            </a:r>
          </a:p>
          <a:p>
            <a:r>
              <a:rPr lang="en-US" sz="3200" b="1" dirty="0"/>
              <a:t>Three Variants Tested:</a:t>
            </a:r>
            <a:endParaRPr lang="fa-IR" sz="3200" b="1" dirty="0"/>
          </a:p>
          <a:p>
            <a:pPr marL="0" indent="0">
              <a:buNone/>
            </a:pPr>
            <a:endParaRPr lang="en-US" sz="3200" dirty="0"/>
          </a:p>
          <a:p>
            <a:pPr lvl="1"/>
            <a:r>
              <a:rPr lang="en-US" sz="2800" dirty="0"/>
              <a:t>Simple PSO.</a:t>
            </a:r>
          </a:p>
          <a:p>
            <a:pPr lvl="1"/>
            <a:r>
              <a:rPr lang="en-US" sz="2800" dirty="0"/>
              <a:t>Vanilla Improved PSO (Adaptive Inertia).</a:t>
            </a:r>
          </a:p>
          <a:p>
            <a:pPr lvl="1"/>
            <a:r>
              <a:rPr lang="en-US" sz="2800" dirty="0"/>
              <a:t>LLM-Enhanced PSO (Memory + </a:t>
            </a:r>
            <a:r>
              <a:rPr lang="en-US" sz="2800" dirty="0" err="1"/>
              <a:t>CoT</a:t>
            </a:r>
            <a:r>
              <a:rPr lang="en-US" sz="2800" dirty="0"/>
              <a:t>).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1DB25A2C-4155-E0F1-7C19-CA853514FA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0210067"/>
              </p:ext>
            </p:extLst>
          </p:nvPr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6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AF5F75-D18D-FB86-6700-D8DFAFEFC6C3}"/>
              </a:ext>
            </a:extLst>
          </p:cNvPr>
          <p:cNvSpPr txBox="1"/>
          <p:nvPr/>
        </p:nvSpPr>
        <p:spPr>
          <a:xfrm>
            <a:off x="108011" y="646152"/>
            <a:ext cx="616505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1" i="0" dirty="0">
                <a:effectLst/>
                <a:latin typeface="IRANSansXMedium"/>
              </a:rPr>
              <a:t>Our Solution: The Hybrid Approach</a:t>
            </a:r>
            <a:endParaRPr lang="en-US" sz="3000" b="1" u="sng" dirty="0">
              <a:latin typeface="IRANSansXMedium"/>
            </a:endParaRPr>
          </a:p>
        </p:txBody>
      </p:sp>
    </p:spTree>
    <p:extLst>
      <p:ext uri="{BB962C8B-B14F-4D97-AF65-F5344CB8AC3E}">
        <p14:creationId xmlns:p14="http://schemas.microsoft.com/office/powerpoint/2010/main" val="27652855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7931" y="1754763"/>
            <a:ext cx="11791676" cy="56290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dirty="0"/>
              <a:t>Based on IEEE &amp; ScienceDirect Papers.</a:t>
            </a:r>
          </a:p>
          <a:p>
            <a:r>
              <a:rPr lang="en-US" sz="2800" b="1" dirty="0"/>
              <a:t>Feature 1: Adaptive Inertia (w): High exploration early (w=0.9), high precision late (w=0.4).</a:t>
            </a:r>
            <a:endParaRPr lang="fa-IR" sz="2800" b="1" dirty="0"/>
          </a:p>
          <a:p>
            <a:endParaRPr lang="en-US" sz="2800" b="1" dirty="0"/>
          </a:p>
          <a:p>
            <a:r>
              <a:rPr lang="en-US" sz="2800" b="1" dirty="0"/>
              <a:t>Feature 2: Niching: A “Lone Wolf” particle that ignores the group to preserve diversity.</a:t>
            </a:r>
          </a:p>
          <a:p>
            <a:r>
              <a:rPr lang="en-US" sz="2800" b="1" dirty="0"/>
              <a:t>Why? Makes the baseline algorithm much harder to beat.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7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/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2A57BD5-0200-388B-56BF-56A153BD1BAD}"/>
              </a:ext>
            </a:extLst>
          </p:cNvPr>
          <p:cNvSpPr txBox="1"/>
          <p:nvPr/>
        </p:nvSpPr>
        <p:spPr>
          <a:xfrm>
            <a:off x="507675" y="869683"/>
            <a:ext cx="909352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200" b="1" dirty="0">
                <a:latin typeface="IRANSansXMedium"/>
              </a:rPr>
              <a:t>Methodology: Improved PSO (The Baseline)</a:t>
            </a:r>
          </a:p>
        </p:txBody>
      </p:sp>
    </p:spTree>
    <p:extLst>
      <p:ext uri="{BB962C8B-B14F-4D97-AF65-F5344CB8AC3E}">
        <p14:creationId xmlns:p14="http://schemas.microsoft.com/office/powerpoint/2010/main" val="25742761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98574" y="569378"/>
            <a:ext cx="11791676" cy="584595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dirty="0"/>
              <a:t>Methodology: LLM Integration</a:t>
            </a:r>
            <a:endParaRPr lang="fa-IR" sz="2800" b="1" dirty="0"/>
          </a:p>
          <a:p>
            <a:endParaRPr lang="en-US" sz="2800" b="1" dirty="0"/>
          </a:p>
          <a:p>
            <a:r>
              <a:rPr lang="en-US" sz="2800" b="1" dirty="0"/>
              <a:t>The Brain: GPT-OSS-120b GPT API.</a:t>
            </a:r>
          </a:p>
          <a:p>
            <a:r>
              <a:rPr lang="en-US" sz="2800" b="1" dirty="0"/>
              <a:t>Memory Module (RAG): We record the history of Best/Worst runs.</a:t>
            </a:r>
          </a:p>
          <a:p>
            <a:r>
              <a:rPr lang="en-US" sz="2800" b="1" dirty="0"/>
              <a:t>Chain-of-Thought:</a:t>
            </a:r>
          </a:p>
          <a:p>
            <a:pPr lvl="1"/>
            <a:r>
              <a:rPr lang="en-US" sz="2800" b="1" dirty="0"/>
              <a:t>Prompt: “Analyze the trends first… Then suggest.”</a:t>
            </a:r>
          </a:p>
          <a:p>
            <a:pPr lvl="1"/>
            <a:r>
              <a:rPr lang="en-US" sz="2800" b="1" dirty="0"/>
              <a:t>Prevents random guessing.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8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15598334"/>
              </p:ext>
            </p:extLst>
          </p:nvPr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05477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B2B53CA9-63EF-098A-377D-EBF175351BDC}"/>
              </a:ext>
            </a:extLst>
          </p:cNvPr>
          <p:cNvGrpSpPr/>
          <p:nvPr/>
        </p:nvGrpSpPr>
        <p:grpSpPr>
          <a:xfrm>
            <a:off x="108011" y="6312181"/>
            <a:ext cx="11975977" cy="482038"/>
            <a:chOff x="-2240" y="4717260"/>
            <a:chExt cx="9144000" cy="283913"/>
          </a:xfrm>
        </p:grpSpPr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5F55CFCD-5B61-A372-19F5-C5DD57A9F033}"/>
                </a:ext>
              </a:extLst>
            </p:cNvPr>
            <p:cNvSpPr/>
            <p:nvPr/>
          </p:nvSpPr>
          <p:spPr>
            <a:xfrm>
              <a:off x="-2240" y="4722812"/>
              <a:ext cx="9144000" cy="278361"/>
            </a:xfrm>
            <a:prstGeom prst="rect">
              <a:avLst/>
            </a:prstGeom>
            <a:gradFill flip="none" rotWithShape="1">
              <a:gsLst>
                <a:gs pos="24000">
                  <a:srgbClr val="342165"/>
                </a:gs>
                <a:gs pos="72000">
                  <a:srgbClr val="7774B0"/>
                </a:gs>
                <a:gs pos="42000">
                  <a:srgbClr val="432A82"/>
                </a:gs>
                <a:gs pos="62000">
                  <a:srgbClr val="615E9A"/>
                </a:gs>
                <a:gs pos="84364">
                  <a:srgbClr val="A299C7"/>
                </a:gs>
                <a:gs pos="92000">
                  <a:schemeClr val="accent5">
                    <a:lumMod val="60000"/>
                    <a:lumOff val="40000"/>
                  </a:schemeClr>
                </a:gs>
                <a:gs pos="99000">
                  <a:schemeClr val="bg1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29" name="Picture 2">
              <a:extLst>
                <a:ext uri="{FF2B5EF4-FFF2-40B4-BE49-F238E27FC236}">
                  <a16:creationId xmlns:a16="http://schemas.microsoft.com/office/drawing/2014/main" id="{C0CD2DA1-651D-EAD7-F11A-94A38B026FA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biLevel thresh="2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40667" y="4721302"/>
              <a:ext cx="267209" cy="2743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30" name="Google Shape;571;p44">
              <a:extLst>
                <a:ext uri="{FF2B5EF4-FFF2-40B4-BE49-F238E27FC236}">
                  <a16:creationId xmlns:a16="http://schemas.microsoft.com/office/drawing/2014/main" id="{A987F932-A7F6-5C80-9617-824B23FE6D91}"/>
                </a:ext>
              </a:extLst>
            </p:cNvPr>
            <p:cNvGrpSpPr/>
            <p:nvPr/>
          </p:nvGrpSpPr>
          <p:grpSpPr>
            <a:xfrm>
              <a:off x="138478" y="4717260"/>
              <a:ext cx="313277" cy="278362"/>
              <a:chOff x="1528596" y="1408769"/>
              <a:chExt cx="468521" cy="440351"/>
            </a:xfrm>
            <a:solidFill>
              <a:schemeClr val="bg1"/>
            </a:solidFill>
          </p:grpSpPr>
          <p:sp>
            <p:nvSpPr>
              <p:cNvPr id="31" name="Google Shape;572;p44">
                <a:extLst>
                  <a:ext uri="{FF2B5EF4-FFF2-40B4-BE49-F238E27FC236}">
                    <a16:creationId xmlns:a16="http://schemas.microsoft.com/office/drawing/2014/main" id="{697B5710-1EC3-BD12-897F-4F9A8068A763}"/>
                  </a:ext>
                </a:extLst>
              </p:cNvPr>
              <p:cNvSpPr/>
              <p:nvPr/>
            </p:nvSpPr>
            <p:spPr>
              <a:xfrm>
                <a:off x="1528596" y="1408769"/>
                <a:ext cx="468521" cy="440351"/>
              </a:xfrm>
              <a:custGeom>
                <a:avLst/>
                <a:gdLst/>
                <a:ahLst/>
                <a:cxnLst/>
                <a:rect l="l" t="t" r="r" b="b"/>
                <a:pathLst>
                  <a:path w="7551" h="7097" extrusionOk="0">
                    <a:moveTo>
                      <a:pt x="4809" y="222"/>
                    </a:moveTo>
                    <a:cubicBezTo>
                      <a:pt x="4876" y="222"/>
                      <a:pt x="4920" y="276"/>
                      <a:pt x="4920" y="332"/>
                    </a:cubicBezTo>
                    <a:lnTo>
                      <a:pt x="4920" y="3416"/>
                    </a:lnTo>
                    <a:cubicBezTo>
                      <a:pt x="4920" y="3482"/>
                      <a:pt x="4876" y="3538"/>
                      <a:pt x="4809" y="3538"/>
                    </a:cubicBezTo>
                    <a:lnTo>
                      <a:pt x="344" y="3538"/>
                    </a:lnTo>
                    <a:cubicBezTo>
                      <a:pt x="277" y="3538"/>
                      <a:pt x="222" y="3482"/>
                      <a:pt x="222" y="3416"/>
                    </a:cubicBezTo>
                    <a:lnTo>
                      <a:pt x="222" y="332"/>
                    </a:lnTo>
                    <a:cubicBezTo>
                      <a:pt x="222" y="276"/>
                      <a:pt x="277" y="222"/>
                      <a:pt x="344" y="222"/>
                    </a:cubicBezTo>
                    <a:close/>
                    <a:moveTo>
                      <a:pt x="3019" y="3759"/>
                    </a:moveTo>
                    <a:lnTo>
                      <a:pt x="3019" y="4322"/>
                    </a:lnTo>
                    <a:lnTo>
                      <a:pt x="2134" y="4322"/>
                    </a:lnTo>
                    <a:lnTo>
                      <a:pt x="2134" y="3759"/>
                    </a:lnTo>
                    <a:close/>
                    <a:moveTo>
                      <a:pt x="6854" y="4444"/>
                    </a:moveTo>
                    <a:cubicBezTo>
                      <a:pt x="6942" y="4444"/>
                      <a:pt x="7020" y="4521"/>
                      <a:pt x="7020" y="4609"/>
                    </a:cubicBezTo>
                    <a:lnTo>
                      <a:pt x="7020" y="5494"/>
                    </a:lnTo>
                    <a:cubicBezTo>
                      <a:pt x="6998" y="5494"/>
                      <a:pt x="6986" y="5483"/>
                      <a:pt x="6964" y="5483"/>
                    </a:cubicBezTo>
                    <a:lnTo>
                      <a:pt x="6732" y="5483"/>
                    </a:lnTo>
                    <a:cubicBezTo>
                      <a:pt x="6721" y="5483"/>
                      <a:pt x="6699" y="5494"/>
                      <a:pt x="6688" y="5494"/>
                    </a:cubicBezTo>
                    <a:lnTo>
                      <a:pt x="6688" y="4609"/>
                    </a:lnTo>
                    <a:cubicBezTo>
                      <a:pt x="6688" y="4521"/>
                      <a:pt x="6755" y="4444"/>
                      <a:pt x="6854" y="4444"/>
                    </a:cubicBezTo>
                    <a:close/>
                    <a:moveTo>
                      <a:pt x="3925" y="4543"/>
                    </a:moveTo>
                    <a:lnTo>
                      <a:pt x="3925" y="5594"/>
                    </a:lnTo>
                    <a:cubicBezTo>
                      <a:pt x="3925" y="5682"/>
                      <a:pt x="3847" y="5759"/>
                      <a:pt x="3759" y="5759"/>
                    </a:cubicBezTo>
                    <a:lnTo>
                      <a:pt x="1393" y="5759"/>
                    </a:lnTo>
                    <a:cubicBezTo>
                      <a:pt x="1305" y="5759"/>
                      <a:pt x="1228" y="5682"/>
                      <a:pt x="1228" y="5594"/>
                    </a:cubicBezTo>
                    <a:lnTo>
                      <a:pt x="1228" y="4543"/>
                    </a:lnTo>
                    <a:close/>
                    <a:moveTo>
                      <a:pt x="6964" y="5704"/>
                    </a:moveTo>
                    <a:cubicBezTo>
                      <a:pt x="7163" y="5704"/>
                      <a:pt x="7329" y="5869"/>
                      <a:pt x="7329" y="6068"/>
                    </a:cubicBezTo>
                    <a:lnTo>
                      <a:pt x="7329" y="6190"/>
                    </a:lnTo>
                    <a:lnTo>
                      <a:pt x="6367" y="6190"/>
                    </a:lnTo>
                    <a:lnTo>
                      <a:pt x="6367" y="6068"/>
                    </a:lnTo>
                    <a:cubicBezTo>
                      <a:pt x="6367" y="5869"/>
                      <a:pt x="6534" y="5704"/>
                      <a:pt x="6732" y="5704"/>
                    </a:cubicBezTo>
                    <a:close/>
                    <a:moveTo>
                      <a:pt x="4168" y="4543"/>
                    </a:moveTo>
                    <a:cubicBezTo>
                      <a:pt x="4455" y="4543"/>
                      <a:pt x="4677" y="4764"/>
                      <a:pt x="4677" y="5052"/>
                    </a:cubicBezTo>
                    <a:lnTo>
                      <a:pt x="4677" y="6312"/>
                    </a:lnTo>
                    <a:lnTo>
                      <a:pt x="2864" y="6312"/>
                    </a:lnTo>
                    <a:cubicBezTo>
                      <a:pt x="2797" y="6312"/>
                      <a:pt x="2753" y="6367"/>
                      <a:pt x="2753" y="6422"/>
                    </a:cubicBezTo>
                    <a:cubicBezTo>
                      <a:pt x="2753" y="6488"/>
                      <a:pt x="2797" y="6533"/>
                      <a:pt x="2864" y="6533"/>
                    </a:cubicBezTo>
                    <a:lnTo>
                      <a:pt x="4677" y="6533"/>
                    </a:lnTo>
                    <a:lnTo>
                      <a:pt x="4677" y="6876"/>
                    </a:lnTo>
                    <a:lnTo>
                      <a:pt x="476" y="6876"/>
                    </a:lnTo>
                    <a:lnTo>
                      <a:pt x="476" y="6533"/>
                    </a:lnTo>
                    <a:lnTo>
                      <a:pt x="2377" y="6533"/>
                    </a:lnTo>
                    <a:cubicBezTo>
                      <a:pt x="2432" y="6533"/>
                      <a:pt x="2488" y="6488"/>
                      <a:pt x="2488" y="6422"/>
                    </a:cubicBezTo>
                    <a:cubicBezTo>
                      <a:pt x="2488" y="6367"/>
                      <a:pt x="2432" y="6312"/>
                      <a:pt x="2377" y="6312"/>
                    </a:cubicBezTo>
                    <a:lnTo>
                      <a:pt x="476" y="6312"/>
                    </a:lnTo>
                    <a:lnTo>
                      <a:pt x="476" y="5052"/>
                    </a:lnTo>
                    <a:cubicBezTo>
                      <a:pt x="476" y="4764"/>
                      <a:pt x="697" y="4543"/>
                      <a:pt x="973" y="4543"/>
                    </a:cubicBezTo>
                    <a:lnTo>
                      <a:pt x="1007" y="4543"/>
                    </a:lnTo>
                    <a:lnTo>
                      <a:pt x="1007" y="5594"/>
                    </a:lnTo>
                    <a:cubicBezTo>
                      <a:pt x="1007" y="5803"/>
                      <a:pt x="1184" y="5980"/>
                      <a:pt x="1393" y="5980"/>
                    </a:cubicBezTo>
                    <a:lnTo>
                      <a:pt x="3759" y="5980"/>
                    </a:lnTo>
                    <a:cubicBezTo>
                      <a:pt x="3969" y="5980"/>
                      <a:pt x="4146" y="5803"/>
                      <a:pt x="4146" y="5594"/>
                    </a:cubicBezTo>
                    <a:lnTo>
                      <a:pt x="4146" y="4543"/>
                    </a:lnTo>
                    <a:close/>
                    <a:moveTo>
                      <a:pt x="344" y="1"/>
                    </a:moveTo>
                    <a:cubicBezTo>
                      <a:pt x="155" y="1"/>
                      <a:pt x="1" y="144"/>
                      <a:pt x="1" y="332"/>
                    </a:cubicBezTo>
                    <a:lnTo>
                      <a:pt x="1" y="3416"/>
                    </a:lnTo>
                    <a:cubicBezTo>
                      <a:pt x="1" y="3604"/>
                      <a:pt x="155" y="3759"/>
                      <a:pt x="344" y="3759"/>
                    </a:cubicBezTo>
                    <a:lnTo>
                      <a:pt x="1913" y="3759"/>
                    </a:lnTo>
                    <a:lnTo>
                      <a:pt x="1913" y="4322"/>
                    </a:lnTo>
                    <a:lnTo>
                      <a:pt x="973" y="4322"/>
                    </a:lnTo>
                    <a:cubicBezTo>
                      <a:pt x="575" y="4322"/>
                      <a:pt x="255" y="4643"/>
                      <a:pt x="255" y="5052"/>
                    </a:cubicBezTo>
                    <a:lnTo>
                      <a:pt x="255" y="6909"/>
                    </a:lnTo>
                    <a:cubicBezTo>
                      <a:pt x="255" y="7008"/>
                      <a:pt x="332" y="7097"/>
                      <a:pt x="432" y="7097"/>
                    </a:cubicBezTo>
                    <a:lnTo>
                      <a:pt x="4709" y="7097"/>
                    </a:lnTo>
                    <a:cubicBezTo>
                      <a:pt x="4820" y="7097"/>
                      <a:pt x="4898" y="7008"/>
                      <a:pt x="4898" y="6909"/>
                    </a:cubicBezTo>
                    <a:lnTo>
                      <a:pt x="4898" y="6091"/>
                    </a:lnTo>
                    <a:lnTo>
                      <a:pt x="5041" y="6091"/>
                    </a:lnTo>
                    <a:cubicBezTo>
                      <a:pt x="5472" y="6091"/>
                      <a:pt x="5837" y="5726"/>
                      <a:pt x="5837" y="5295"/>
                    </a:cubicBezTo>
                    <a:lnTo>
                      <a:pt x="5837" y="1017"/>
                    </a:lnTo>
                    <a:cubicBezTo>
                      <a:pt x="5837" y="774"/>
                      <a:pt x="6036" y="564"/>
                      <a:pt x="6290" y="564"/>
                    </a:cubicBezTo>
                    <a:cubicBezTo>
                      <a:pt x="6534" y="564"/>
                      <a:pt x="6743" y="774"/>
                      <a:pt x="6743" y="1017"/>
                    </a:cubicBezTo>
                    <a:lnTo>
                      <a:pt x="6743" y="4245"/>
                    </a:lnTo>
                    <a:cubicBezTo>
                      <a:pt x="6578" y="4289"/>
                      <a:pt x="6467" y="4433"/>
                      <a:pt x="6467" y="4609"/>
                    </a:cubicBezTo>
                    <a:lnTo>
                      <a:pt x="6467" y="5549"/>
                    </a:lnTo>
                    <a:cubicBezTo>
                      <a:pt x="6279" y="5648"/>
                      <a:pt x="6146" y="5847"/>
                      <a:pt x="6146" y="6068"/>
                    </a:cubicBezTo>
                    <a:lnTo>
                      <a:pt x="6146" y="6245"/>
                    </a:lnTo>
                    <a:cubicBezTo>
                      <a:pt x="6146" y="6334"/>
                      <a:pt x="6224" y="6412"/>
                      <a:pt x="6323" y="6412"/>
                    </a:cubicBezTo>
                    <a:lnTo>
                      <a:pt x="7374" y="6412"/>
                    </a:lnTo>
                    <a:cubicBezTo>
                      <a:pt x="7473" y="6412"/>
                      <a:pt x="7550" y="6334"/>
                      <a:pt x="7550" y="6245"/>
                    </a:cubicBezTo>
                    <a:lnTo>
                      <a:pt x="7550" y="6068"/>
                    </a:lnTo>
                    <a:cubicBezTo>
                      <a:pt x="7550" y="5847"/>
                      <a:pt x="7418" y="5648"/>
                      <a:pt x="7241" y="5549"/>
                    </a:cubicBezTo>
                    <a:lnTo>
                      <a:pt x="7241" y="4609"/>
                    </a:lnTo>
                    <a:cubicBezTo>
                      <a:pt x="7241" y="4433"/>
                      <a:pt x="7119" y="4289"/>
                      <a:pt x="6964" y="4245"/>
                    </a:cubicBezTo>
                    <a:lnTo>
                      <a:pt x="6964" y="1017"/>
                    </a:lnTo>
                    <a:cubicBezTo>
                      <a:pt x="6964" y="652"/>
                      <a:pt x="6655" y="343"/>
                      <a:pt x="6290" y="343"/>
                    </a:cubicBezTo>
                    <a:cubicBezTo>
                      <a:pt x="5915" y="343"/>
                      <a:pt x="5616" y="652"/>
                      <a:pt x="5616" y="1017"/>
                    </a:cubicBezTo>
                    <a:lnTo>
                      <a:pt x="5616" y="5295"/>
                    </a:lnTo>
                    <a:cubicBezTo>
                      <a:pt x="5616" y="5604"/>
                      <a:pt x="5350" y="5869"/>
                      <a:pt x="5041" y="5869"/>
                    </a:cubicBezTo>
                    <a:lnTo>
                      <a:pt x="4898" y="5869"/>
                    </a:lnTo>
                    <a:lnTo>
                      <a:pt x="4898" y="5052"/>
                    </a:lnTo>
                    <a:cubicBezTo>
                      <a:pt x="4898" y="4643"/>
                      <a:pt x="4577" y="4322"/>
                      <a:pt x="4168" y="4322"/>
                    </a:cubicBezTo>
                    <a:lnTo>
                      <a:pt x="3240" y="4322"/>
                    </a:lnTo>
                    <a:lnTo>
                      <a:pt x="3240" y="3759"/>
                    </a:lnTo>
                    <a:lnTo>
                      <a:pt x="4809" y="3759"/>
                    </a:lnTo>
                    <a:cubicBezTo>
                      <a:pt x="4997" y="3759"/>
                      <a:pt x="5141" y="3604"/>
                      <a:pt x="5141" y="3416"/>
                    </a:cubicBezTo>
                    <a:lnTo>
                      <a:pt x="5141" y="332"/>
                    </a:lnTo>
                    <a:cubicBezTo>
                      <a:pt x="5141" y="144"/>
                      <a:pt x="4997" y="1"/>
                      <a:pt x="480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573;p44">
                <a:extLst>
                  <a:ext uri="{FF2B5EF4-FFF2-40B4-BE49-F238E27FC236}">
                    <a16:creationId xmlns:a16="http://schemas.microsoft.com/office/drawing/2014/main" id="{09D0D58F-8F61-B269-208E-962CD509A92C}"/>
                  </a:ext>
                </a:extLst>
              </p:cNvPr>
              <p:cNvSpPr/>
              <p:nvPr/>
            </p:nvSpPr>
            <p:spPr>
              <a:xfrm>
                <a:off x="173434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8"/>
                      <a:pt x="45" y="222"/>
                      <a:pt x="111" y="222"/>
                    </a:cubicBezTo>
                    <a:cubicBezTo>
                      <a:pt x="167" y="222"/>
                      <a:pt x="222" y="178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574;p44">
                <a:extLst>
                  <a:ext uri="{FF2B5EF4-FFF2-40B4-BE49-F238E27FC236}">
                    <a16:creationId xmlns:a16="http://schemas.microsoft.com/office/drawing/2014/main" id="{D93CFF12-5A72-C3D0-C8B1-719DB3F9DF10}"/>
                  </a:ext>
                </a:extLst>
              </p:cNvPr>
              <p:cNvSpPr/>
              <p:nvPr/>
            </p:nvSpPr>
            <p:spPr>
              <a:xfrm>
                <a:off x="1699411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8"/>
                      <a:pt x="44" y="222"/>
                      <a:pt x="111" y="222"/>
                    </a:cubicBezTo>
                    <a:cubicBezTo>
                      <a:pt x="166" y="222"/>
                      <a:pt x="221" y="178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575;p44">
                <a:extLst>
                  <a:ext uri="{FF2B5EF4-FFF2-40B4-BE49-F238E27FC236}">
                    <a16:creationId xmlns:a16="http://schemas.microsoft.com/office/drawing/2014/main" id="{7C7D96F7-A48B-2D8F-7624-DDFB076D2D3B}"/>
                  </a:ext>
                </a:extLst>
              </p:cNvPr>
              <p:cNvSpPr/>
              <p:nvPr/>
            </p:nvSpPr>
            <p:spPr>
              <a:xfrm>
                <a:off x="1663734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8"/>
                      <a:pt x="55" y="222"/>
                      <a:pt x="111" y="222"/>
                    </a:cubicBezTo>
                    <a:cubicBezTo>
                      <a:pt x="177" y="222"/>
                      <a:pt x="222" y="178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576;p44">
                <a:extLst>
                  <a:ext uri="{FF2B5EF4-FFF2-40B4-BE49-F238E27FC236}">
                    <a16:creationId xmlns:a16="http://schemas.microsoft.com/office/drawing/2014/main" id="{B2128F6D-1394-E6A3-FF3B-819C143EF5C1}"/>
                  </a:ext>
                </a:extLst>
              </p:cNvPr>
              <p:cNvSpPr/>
              <p:nvPr/>
            </p:nvSpPr>
            <p:spPr>
              <a:xfrm>
                <a:off x="1628740" y="1706409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8"/>
                      <a:pt x="45" y="222"/>
                      <a:pt x="111" y="222"/>
                    </a:cubicBezTo>
                    <a:cubicBezTo>
                      <a:pt x="167" y="222"/>
                      <a:pt x="221" y="178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577;p44">
                <a:extLst>
                  <a:ext uri="{FF2B5EF4-FFF2-40B4-BE49-F238E27FC236}">
                    <a16:creationId xmlns:a16="http://schemas.microsoft.com/office/drawing/2014/main" id="{898CF344-79EB-8A9D-6843-63003B7D1FAA}"/>
                  </a:ext>
                </a:extLst>
              </p:cNvPr>
              <p:cNvSpPr/>
              <p:nvPr/>
            </p:nvSpPr>
            <p:spPr>
              <a:xfrm>
                <a:off x="173434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1"/>
                    </a:cubicBezTo>
                    <a:cubicBezTo>
                      <a:pt x="1" y="177"/>
                      <a:pt x="45" y="222"/>
                      <a:pt x="111" y="222"/>
                    </a:cubicBezTo>
                    <a:cubicBezTo>
                      <a:pt x="167" y="222"/>
                      <a:pt x="222" y="177"/>
                      <a:pt x="222" y="111"/>
                    </a:cubicBezTo>
                    <a:cubicBezTo>
                      <a:pt x="222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578;p44">
                <a:extLst>
                  <a:ext uri="{FF2B5EF4-FFF2-40B4-BE49-F238E27FC236}">
                    <a16:creationId xmlns:a16="http://schemas.microsoft.com/office/drawing/2014/main" id="{89FC18CC-FCC6-0174-3478-E9DCFCBEB54D}"/>
                  </a:ext>
                </a:extLst>
              </p:cNvPr>
              <p:cNvSpPr/>
              <p:nvPr/>
            </p:nvSpPr>
            <p:spPr>
              <a:xfrm>
                <a:off x="1699411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99" y="1"/>
                    </a:moveTo>
                    <a:cubicBezTo>
                      <a:pt x="44" y="1"/>
                      <a:pt x="0" y="56"/>
                      <a:pt x="0" y="111"/>
                    </a:cubicBezTo>
                    <a:cubicBezTo>
                      <a:pt x="0" y="177"/>
                      <a:pt x="44" y="222"/>
                      <a:pt x="111" y="222"/>
                    </a:cubicBezTo>
                    <a:cubicBezTo>
                      <a:pt x="166" y="222"/>
                      <a:pt x="221" y="177"/>
                      <a:pt x="221" y="111"/>
                    </a:cubicBezTo>
                    <a:cubicBezTo>
                      <a:pt x="221" y="56"/>
                      <a:pt x="166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579;p44">
                <a:extLst>
                  <a:ext uri="{FF2B5EF4-FFF2-40B4-BE49-F238E27FC236}">
                    <a16:creationId xmlns:a16="http://schemas.microsoft.com/office/drawing/2014/main" id="{0894A011-4ACF-850A-F5F3-CACF73722312}"/>
                  </a:ext>
                </a:extLst>
              </p:cNvPr>
              <p:cNvSpPr/>
              <p:nvPr/>
            </p:nvSpPr>
            <p:spPr>
              <a:xfrm>
                <a:off x="1663734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55" y="1"/>
                      <a:pt x="0" y="56"/>
                      <a:pt x="0" y="111"/>
                    </a:cubicBezTo>
                    <a:cubicBezTo>
                      <a:pt x="0" y="177"/>
                      <a:pt x="55" y="222"/>
                      <a:pt x="111" y="222"/>
                    </a:cubicBezTo>
                    <a:cubicBezTo>
                      <a:pt x="177" y="222"/>
                      <a:pt x="222" y="177"/>
                      <a:pt x="222" y="111"/>
                    </a:cubicBezTo>
                    <a:cubicBezTo>
                      <a:pt x="222" y="56"/>
                      <a:pt x="17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580;p44">
                <a:extLst>
                  <a:ext uri="{FF2B5EF4-FFF2-40B4-BE49-F238E27FC236}">
                    <a16:creationId xmlns:a16="http://schemas.microsoft.com/office/drawing/2014/main" id="{B5A843E0-72A7-0920-6856-AA9231916E8D}"/>
                  </a:ext>
                </a:extLst>
              </p:cNvPr>
              <p:cNvSpPr/>
              <p:nvPr/>
            </p:nvSpPr>
            <p:spPr>
              <a:xfrm>
                <a:off x="1628740" y="1735882"/>
                <a:ext cx="13775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222" h="222" extrusionOk="0">
                    <a:moveTo>
                      <a:pt x="111" y="1"/>
                    </a:moveTo>
                    <a:cubicBezTo>
                      <a:pt x="45" y="1"/>
                      <a:pt x="0" y="56"/>
                      <a:pt x="0" y="111"/>
                    </a:cubicBezTo>
                    <a:cubicBezTo>
                      <a:pt x="0" y="177"/>
                      <a:pt x="45" y="222"/>
                      <a:pt x="111" y="222"/>
                    </a:cubicBezTo>
                    <a:cubicBezTo>
                      <a:pt x="167" y="222"/>
                      <a:pt x="221" y="177"/>
                      <a:pt x="221" y="111"/>
                    </a:cubicBezTo>
                    <a:cubicBezTo>
                      <a:pt x="221" y="56"/>
                      <a:pt x="167" y="1"/>
                      <a:pt x="11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0" name="Google Shape;581;p44">
                <a:extLst>
                  <a:ext uri="{FF2B5EF4-FFF2-40B4-BE49-F238E27FC236}">
                    <a16:creationId xmlns:a16="http://schemas.microsoft.com/office/drawing/2014/main" id="{93DB478B-CB69-C913-15DE-0AF7E4270FCA}"/>
                  </a:ext>
                </a:extLst>
              </p:cNvPr>
              <p:cNvSpPr/>
              <p:nvPr/>
            </p:nvSpPr>
            <p:spPr>
              <a:xfrm>
                <a:off x="1556765" y="1440352"/>
                <a:ext cx="263392" cy="169390"/>
              </a:xfrm>
              <a:custGeom>
                <a:avLst/>
                <a:gdLst/>
                <a:ahLst/>
                <a:cxnLst/>
                <a:rect l="l" t="t" r="r" b="b"/>
                <a:pathLst>
                  <a:path w="4245" h="2730" extrusionOk="0">
                    <a:moveTo>
                      <a:pt x="188" y="0"/>
                    </a:moveTo>
                    <a:cubicBezTo>
                      <a:pt x="89" y="0"/>
                      <a:pt x="0" y="88"/>
                      <a:pt x="0" y="199"/>
                    </a:cubicBezTo>
                    <a:lnTo>
                      <a:pt x="0" y="2542"/>
                    </a:lnTo>
                    <a:cubicBezTo>
                      <a:pt x="0" y="2641"/>
                      <a:pt x="89" y="2730"/>
                      <a:pt x="188" y="2730"/>
                    </a:cubicBezTo>
                    <a:lnTo>
                      <a:pt x="1890" y="2730"/>
                    </a:lnTo>
                    <a:cubicBezTo>
                      <a:pt x="1946" y="2730"/>
                      <a:pt x="2000" y="2686"/>
                      <a:pt x="2000" y="2619"/>
                    </a:cubicBezTo>
                    <a:cubicBezTo>
                      <a:pt x="2000" y="2564"/>
                      <a:pt x="1946" y="2509"/>
                      <a:pt x="1890" y="2509"/>
                    </a:cubicBezTo>
                    <a:lnTo>
                      <a:pt x="221" y="2509"/>
                    </a:lnTo>
                    <a:lnTo>
                      <a:pt x="221" y="221"/>
                    </a:lnTo>
                    <a:lnTo>
                      <a:pt x="4024" y="221"/>
                    </a:lnTo>
                    <a:lnTo>
                      <a:pt x="4024" y="2509"/>
                    </a:lnTo>
                    <a:lnTo>
                      <a:pt x="2398" y="2509"/>
                    </a:lnTo>
                    <a:cubicBezTo>
                      <a:pt x="2343" y="2509"/>
                      <a:pt x="2288" y="2564"/>
                      <a:pt x="2288" y="2619"/>
                    </a:cubicBezTo>
                    <a:cubicBezTo>
                      <a:pt x="2288" y="2686"/>
                      <a:pt x="2343" y="2730"/>
                      <a:pt x="2398" y="2730"/>
                    </a:cubicBezTo>
                    <a:lnTo>
                      <a:pt x="4046" y="2730"/>
                    </a:lnTo>
                    <a:cubicBezTo>
                      <a:pt x="4156" y="2730"/>
                      <a:pt x="4245" y="2641"/>
                      <a:pt x="4245" y="2542"/>
                    </a:cubicBezTo>
                    <a:lnTo>
                      <a:pt x="4245" y="199"/>
                    </a:lnTo>
                    <a:cubicBezTo>
                      <a:pt x="4245" y="88"/>
                      <a:pt x="4156" y="0"/>
                      <a:pt x="404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1" name="Google Shape;582;p44">
                <a:extLst>
                  <a:ext uri="{FF2B5EF4-FFF2-40B4-BE49-F238E27FC236}">
                    <a16:creationId xmlns:a16="http://schemas.microsoft.com/office/drawing/2014/main" id="{4741C083-D84B-1797-71AF-FBE65F004764}"/>
                  </a:ext>
                </a:extLst>
              </p:cNvPr>
              <p:cNvSpPr/>
              <p:nvPr/>
            </p:nvSpPr>
            <p:spPr>
              <a:xfrm>
                <a:off x="1754943" y="1466412"/>
                <a:ext cx="39152" cy="13775"/>
              </a:xfrm>
              <a:custGeom>
                <a:avLst/>
                <a:gdLst/>
                <a:ahLst/>
                <a:cxnLst/>
                <a:rect l="l" t="t" r="r" b="b"/>
                <a:pathLst>
                  <a:path w="631" h="222" extrusionOk="0">
                    <a:moveTo>
                      <a:pt x="111" y="0"/>
                    </a:moveTo>
                    <a:cubicBezTo>
                      <a:pt x="44" y="0"/>
                      <a:pt x="0" y="55"/>
                      <a:pt x="0" y="111"/>
                    </a:cubicBezTo>
                    <a:cubicBezTo>
                      <a:pt x="0" y="177"/>
                      <a:pt x="44" y="221"/>
                      <a:pt x="111" y="221"/>
                    </a:cubicBezTo>
                    <a:lnTo>
                      <a:pt x="520" y="221"/>
                    </a:lnTo>
                    <a:cubicBezTo>
                      <a:pt x="575" y="221"/>
                      <a:pt x="631" y="177"/>
                      <a:pt x="631" y="111"/>
                    </a:cubicBezTo>
                    <a:cubicBezTo>
                      <a:pt x="631" y="55"/>
                      <a:pt x="575" y="0"/>
                      <a:pt x="5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2" name="Google Shape;583;p44">
                <a:extLst>
                  <a:ext uri="{FF2B5EF4-FFF2-40B4-BE49-F238E27FC236}">
                    <a16:creationId xmlns:a16="http://schemas.microsoft.com/office/drawing/2014/main" id="{E2E4680F-D7AF-CB69-221C-023D05B47A37}"/>
                  </a:ext>
                </a:extLst>
              </p:cNvPr>
              <p:cNvSpPr/>
              <p:nvPr/>
            </p:nvSpPr>
            <p:spPr>
              <a:xfrm>
                <a:off x="1767973" y="1491044"/>
                <a:ext cx="24757" cy="13837"/>
              </a:xfrm>
              <a:custGeom>
                <a:avLst/>
                <a:gdLst/>
                <a:ahLst/>
                <a:cxnLst/>
                <a:rect l="l" t="t" r="r" b="b"/>
                <a:pathLst>
                  <a:path w="399" h="223" extrusionOk="0">
                    <a:moveTo>
                      <a:pt x="111" y="1"/>
                    </a:moveTo>
                    <a:cubicBezTo>
                      <a:pt x="45" y="1"/>
                      <a:pt x="1" y="56"/>
                      <a:pt x="1" y="112"/>
                    </a:cubicBezTo>
                    <a:cubicBezTo>
                      <a:pt x="1" y="178"/>
                      <a:pt x="45" y="222"/>
                      <a:pt x="111" y="222"/>
                    </a:cubicBezTo>
                    <a:lnTo>
                      <a:pt x="288" y="222"/>
                    </a:lnTo>
                    <a:cubicBezTo>
                      <a:pt x="343" y="222"/>
                      <a:pt x="399" y="178"/>
                      <a:pt x="399" y="112"/>
                    </a:cubicBezTo>
                    <a:cubicBezTo>
                      <a:pt x="399" y="56"/>
                      <a:pt x="343" y="1"/>
                      <a:pt x="28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  <p:sp>
            <p:nvSpPr>
              <p:cNvPr id="43" name="Google Shape;584;p44">
                <a:extLst>
                  <a:ext uri="{FF2B5EF4-FFF2-40B4-BE49-F238E27FC236}">
                    <a16:creationId xmlns:a16="http://schemas.microsoft.com/office/drawing/2014/main" id="{64E6C15E-A94D-D6A0-E4F0-1218A38A2C5F}"/>
                  </a:ext>
                </a:extLst>
              </p:cNvPr>
              <p:cNvSpPr/>
              <p:nvPr/>
            </p:nvSpPr>
            <p:spPr>
              <a:xfrm>
                <a:off x="1598523" y="1488004"/>
                <a:ext cx="179752" cy="92265"/>
              </a:xfrm>
              <a:custGeom>
                <a:avLst/>
                <a:gdLst/>
                <a:ahLst/>
                <a:cxnLst/>
                <a:rect l="l" t="t" r="r" b="b"/>
                <a:pathLst>
                  <a:path w="2897" h="1487" extrusionOk="0">
                    <a:moveTo>
                      <a:pt x="2223" y="237"/>
                    </a:moveTo>
                    <a:lnTo>
                      <a:pt x="2643" y="912"/>
                    </a:lnTo>
                    <a:cubicBezTo>
                      <a:pt x="2195" y="1150"/>
                      <a:pt x="1819" y="1268"/>
                      <a:pt x="1445" y="1268"/>
                    </a:cubicBezTo>
                    <a:cubicBezTo>
                      <a:pt x="1071" y="1268"/>
                      <a:pt x="698" y="1150"/>
                      <a:pt x="256" y="912"/>
                    </a:cubicBezTo>
                    <a:lnTo>
                      <a:pt x="676" y="237"/>
                    </a:lnTo>
                    <a:lnTo>
                      <a:pt x="686" y="237"/>
                    </a:lnTo>
                    <a:cubicBezTo>
                      <a:pt x="941" y="315"/>
                      <a:pt x="1192" y="354"/>
                      <a:pt x="1444" y="354"/>
                    </a:cubicBezTo>
                    <a:cubicBezTo>
                      <a:pt x="1695" y="354"/>
                      <a:pt x="1947" y="315"/>
                      <a:pt x="2201" y="237"/>
                    </a:cubicBezTo>
                    <a:close/>
                    <a:moveTo>
                      <a:pt x="638" y="1"/>
                    </a:moveTo>
                    <a:cubicBezTo>
                      <a:pt x="565" y="1"/>
                      <a:pt x="530" y="49"/>
                      <a:pt x="487" y="116"/>
                    </a:cubicBezTo>
                    <a:lnTo>
                      <a:pt x="57" y="824"/>
                    </a:lnTo>
                    <a:cubicBezTo>
                      <a:pt x="35" y="856"/>
                      <a:pt x="1" y="912"/>
                      <a:pt x="23" y="978"/>
                    </a:cubicBezTo>
                    <a:cubicBezTo>
                      <a:pt x="35" y="1033"/>
                      <a:pt x="89" y="1078"/>
                      <a:pt x="134" y="1100"/>
                    </a:cubicBezTo>
                    <a:cubicBezTo>
                      <a:pt x="642" y="1365"/>
                      <a:pt x="1040" y="1487"/>
                      <a:pt x="1449" y="1487"/>
                    </a:cubicBezTo>
                    <a:cubicBezTo>
                      <a:pt x="1847" y="1487"/>
                      <a:pt x="2256" y="1365"/>
                      <a:pt x="2764" y="1100"/>
                    </a:cubicBezTo>
                    <a:cubicBezTo>
                      <a:pt x="2809" y="1078"/>
                      <a:pt x="2864" y="1033"/>
                      <a:pt x="2875" y="978"/>
                    </a:cubicBezTo>
                    <a:cubicBezTo>
                      <a:pt x="2897" y="912"/>
                      <a:pt x="2864" y="856"/>
                      <a:pt x="2842" y="824"/>
                    </a:cubicBezTo>
                    <a:lnTo>
                      <a:pt x="2411" y="116"/>
                    </a:lnTo>
                    <a:lnTo>
                      <a:pt x="2400" y="116"/>
                    </a:lnTo>
                    <a:cubicBezTo>
                      <a:pt x="2366" y="49"/>
                      <a:pt x="2333" y="1"/>
                      <a:pt x="2261" y="1"/>
                    </a:cubicBezTo>
                    <a:cubicBezTo>
                      <a:pt x="2238" y="1"/>
                      <a:pt x="2211" y="6"/>
                      <a:pt x="2179" y="16"/>
                    </a:cubicBezTo>
                    <a:cubicBezTo>
                      <a:pt x="2167" y="16"/>
                      <a:pt x="2157" y="28"/>
                      <a:pt x="2145" y="28"/>
                    </a:cubicBezTo>
                    <a:cubicBezTo>
                      <a:pt x="1908" y="99"/>
                      <a:pt x="1679" y="135"/>
                      <a:pt x="1449" y="135"/>
                    </a:cubicBezTo>
                    <a:cubicBezTo>
                      <a:pt x="1220" y="135"/>
                      <a:pt x="990" y="99"/>
                      <a:pt x="753" y="28"/>
                    </a:cubicBezTo>
                    <a:cubicBezTo>
                      <a:pt x="742" y="28"/>
                      <a:pt x="730" y="16"/>
                      <a:pt x="720" y="16"/>
                    </a:cubicBezTo>
                    <a:cubicBezTo>
                      <a:pt x="688" y="6"/>
                      <a:pt x="661" y="1"/>
                      <a:pt x="638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Tx/>
                  <a:buFont typeface="Arial"/>
                  <a:buNone/>
                  <a:tabLst/>
                  <a:defRPr/>
                </a:pPr>
                <a:endParaRPr kumimoji="0" sz="1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D774E-6D63-256B-C8E3-260C52AFA0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0161" y="1397243"/>
            <a:ext cx="11791676" cy="562906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b="1" dirty="0"/>
              <a:t>Goal: Predict PM2.5 levels.</a:t>
            </a:r>
          </a:p>
          <a:p>
            <a:r>
              <a:rPr lang="en-US" sz="2800" b="1" dirty="0"/>
              <a:t>Model: Dynamic LSTM (Layers 1-6, Neurons 16-256).</a:t>
            </a:r>
          </a:p>
          <a:p>
            <a:r>
              <a:rPr lang="en-US" sz="2800" b="1" dirty="0"/>
              <a:t>Metric: RMSE (Lower is better).</a:t>
            </a:r>
            <a:endParaRPr lang="fa-IR" sz="2800" b="1" dirty="0"/>
          </a:p>
          <a:p>
            <a:endParaRPr lang="fa-IR" sz="2800" b="1" dirty="0"/>
          </a:p>
          <a:p>
            <a:r>
              <a:rPr lang="en-US" sz="2800" b="1" dirty="0"/>
              <a:t>Regression Results (Efficiency Win)</a:t>
            </a:r>
          </a:p>
          <a:p>
            <a:r>
              <a:rPr lang="en-US" sz="2800" b="1" dirty="0"/>
              <a:t>Improved PSO: RMSE 0.02145 | Time: 460s | Model: 6 Layers (Heavy)</a:t>
            </a:r>
          </a:p>
          <a:p>
            <a:r>
              <a:rPr lang="en-US" sz="2800" b="1" dirty="0"/>
              <a:t>LLM-Enhanced: RMSE 0.02159 | Time: 344s | Model: 2 Layers (Light)</a:t>
            </a:r>
          </a:p>
          <a:p>
            <a:r>
              <a:rPr lang="en-US" sz="2800" b="1" dirty="0"/>
              <a:t>Takeaway: The LLM found an equally accurate solution</a:t>
            </a:r>
            <a:r>
              <a:rPr lang="en-US" sz="2800" b="1" u="sng" dirty="0"/>
              <a:t> 25% Faster </a:t>
            </a:r>
            <a:r>
              <a:rPr lang="en-US" sz="2800" b="1" dirty="0"/>
              <a:t>and using </a:t>
            </a:r>
            <a:r>
              <a:rPr lang="en-US" sz="2800" b="1" u="sng" dirty="0"/>
              <a:t>3x less memory</a:t>
            </a:r>
            <a:r>
              <a:rPr lang="en-US" sz="2800" b="1" dirty="0"/>
              <a:t>.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C38F-6775-DFE7-8389-62520CC934E0}"/>
              </a:ext>
            </a:extLst>
          </p:cNvPr>
          <p:cNvSpPr txBox="1"/>
          <p:nvPr/>
        </p:nvSpPr>
        <p:spPr>
          <a:xfrm>
            <a:off x="695261" y="6329244"/>
            <a:ext cx="61611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fld id="{D57F1E4F-1CFF-5643-939E-217C01CDF565}" type="slidenum">
              <a:rPr lang="en-US" smtClean="0"/>
              <a:pPr/>
              <a:t>9</a:t>
            </a:fld>
            <a:r>
              <a:rPr lang="en-US" dirty="0"/>
              <a:t>/15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8AD127-D6D0-F8FC-093E-08FB61AA0739}"/>
              </a:ext>
            </a:extLst>
          </p:cNvPr>
          <p:cNvSpPr>
            <a:spLocks noGrp="1"/>
          </p:cNvSpPr>
          <p:nvPr/>
        </p:nvSpPr>
        <p:spPr>
          <a:xfrm>
            <a:off x="7781310" y="3943159"/>
            <a:ext cx="3701029" cy="794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457200" rtl="1" eaLnBrk="1" latinLnBrk="0" hangingPunct="1">
              <a:spcBef>
                <a:spcPts val="0"/>
              </a:spcBef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608DFA01-3A8B-CDD5-00ED-14CD4E1DA4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5711333"/>
              </p:ext>
            </p:extLst>
          </p:nvPr>
        </p:nvGraphicFramePr>
        <p:xfrm>
          <a:off x="2143125" y="87340"/>
          <a:ext cx="9502173" cy="48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86EC984-95AF-216E-4272-CB83D6DD363C}"/>
              </a:ext>
            </a:extLst>
          </p:cNvPr>
          <p:cNvSpPr txBox="1"/>
          <p:nvPr/>
        </p:nvSpPr>
        <p:spPr>
          <a:xfrm>
            <a:off x="200161" y="620521"/>
            <a:ext cx="616505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/>
              <a:t>Task 1: Regression (Air Quality)</a:t>
            </a:r>
          </a:p>
        </p:txBody>
      </p:sp>
    </p:spTree>
    <p:extLst>
      <p:ext uri="{BB962C8B-B14F-4D97-AF65-F5344CB8AC3E}">
        <p14:creationId xmlns:p14="http://schemas.microsoft.com/office/powerpoint/2010/main" val="4150108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ustom 1">
      <a:majorFont>
        <a:latin typeface="B Nazanin"/>
        <a:ea typeface=""/>
        <a:cs typeface="Times New Roman"/>
      </a:majorFont>
      <a:minorFont>
        <a:latin typeface="Times New Roman"/>
        <a:ea typeface=""/>
        <a:cs typeface="Arial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5915</TotalTime>
  <Words>1409</Words>
  <Application>Microsoft Macintosh PowerPoint</Application>
  <PresentationFormat>Widescreen</PresentationFormat>
  <Paragraphs>202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B Nazanin</vt:lpstr>
      <vt:lpstr>Calibri</vt:lpstr>
      <vt:lpstr>IRANSansXMedium</vt:lpstr>
      <vt:lpstr>KaTeX_Main</vt:lpstr>
      <vt:lpstr>Times New Roman</vt:lpstr>
      <vt:lpstr>URWPalladioL</vt:lpstr>
      <vt:lpstr>Celestial</vt:lpstr>
      <vt:lpstr>به نام هستی بخش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for your attention     QA</vt:lpstr>
      <vt:lpstr>References :    S. Hameed, B. Qolomany, S. B. Belhaouari, M. Abdallah, J. Qadir and A. Al-Fuqaha, "Large Language Model Enhanced Particle Swarm Optimization for Hyperparameter Tuning for Deep Learning Models," in IEEE Open Journal of the Computer Society, vol. 6, pp. 574-585, 2025, doi: 10.1109/OJCS.2025.3564493.   A. Nickabadi, M. M. Ebadzadeh and R. Safabakhsh, "DNPSO: A Dynamic Niching Particle Swarm Optimizer for multi-modal optimization," 2008 IEEE Congress on Evolutionary Computation (IEEE World Congress on Computational Intelligence), Hong Kong, China, 2008, pp. 26-32, doi: 10.1109/CEC.2008.4630771. keywords: {Evolutionary computation;PSO;multi-modal function optimization niching;dynamic;DNPSO},    A. Nickabadi, M. M. Ebadzadeh, and R. Safabakhsh, “A novel particle swarm optimization algorithm with adaptive inertia weight,” Applied Soft Computing, vol. 11, no. 4, pp. 3658–3670, Jun. 2011, doi: 10.1016/j.asoc.2011.01.037.       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به نام خدا</dc:title>
  <dc:creator>S Abolfazl Mortezavi</dc:creator>
  <cp:lastModifiedBy>Hmi</cp:lastModifiedBy>
  <cp:revision>672</cp:revision>
  <dcterms:created xsi:type="dcterms:W3CDTF">2023-10-05T11:18:34Z</dcterms:created>
  <dcterms:modified xsi:type="dcterms:W3CDTF">2026-02-04T17:46:05Z</dcterms:modified>
</cp:coreProperties>
</file>

<file path=docProps/thumbnail.jpeg>
</file>